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93" r:id="rId2"/>
    <p:sldId id="394" r:id="rId3"/>
    <p:sldId id="395" r:id="rId4"/>
    <p:sldId id="396" r:id="rId5"/>
    <p:sldId id="397" r:id="rId6"/>
    <p:sldId id="398"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1">
    <p:bg bwMode="gray">
      <p:bgRef idx="1001">
        <a:schemeClr val="bg1"/>
      </p:bgRef>
    </p:bg>
    <p:spTree>
      <p:nvGrpSpPr>
        <p:cNvPr id="1" name=""/>
        <p:cNvGrpSpPr/>
        <p:nvPr/>
      </p:nvGrpSpPr>
      <p:grpSpPr>
        <a:xfrm>
          <a:off x="0" y="0"/>
          <a:ext cx="0" cy="0"/>
          <a:chOff x="0" y="0"/>
          <a:chExt cx="0" cy="0"/>
        </a:xfrm>
      </p:grpSpPr>
      <p:pic>
        <p:nvPicPr>
          <p:cNvPr id="17" name="Image 16" descr="fond_couv_1.png"/>
          <p:cNvPicPr>
            <a:picLocks noChangeAspect="1"/>
          </p:cNvPicPr>
          <p:nvPr userDrawn="1"/>
        </p:nvPicPr>
        <p:blipFill>
          <a:blip r:embed="rId2" cstate="print"/>
          <a:stretch>
            <a:fillRect/>
          </a:stretch>
        </p:blipFill>
        <p:spPr bwMode="gray">
          <a:xfrm>
            <a:off x="0" y="0"/>
            <a:ext cx="12192000" cy="6858000"/>
          </a:xfrm>
          <a:prstGeom prst="rect">
            <a:avLst/>
          </a:prstGeom>
        </p:spPr>
      </p:pic>
      <p:sp>
        <p:nvSpPr>
          <p:cNvPr id="9" name="Espace réservé du texte 8"/>
          <p:cNvSpPr>
            <a:spLocks noGrp="1"/>
          </p:cNvSpPr>
          <p:nvPr>
            <p:ph type="body" sz="quarter" idx="13" hasCustomPrompt="1"/>
          </p:nvPr>
        </p:nvSpPr>
        <p:spPr bwMode="gray">
          <a:xfrm>
            <a:off x="1200149" y="6130800"/>
            <a:ext cx="9792000" cy="324000"/>
          </a:xfrm>
        </p:spPr>
        <p:txBody>
          <a:bodyPr anchor="ctr" anchorCtr="0"/>
          <a:lstStyle>
            <a:lvl1pPr marL="0" indent="0" algn="ctr">
              <a:lnSpc>
                <a:spcPct val="100000"/>
              </a:lnSpc>
              <a:buNone/>
              <a:defRPr sz="1400" b="1" cap="all" baseline="0">
                <a:solidFill>
                  <a:schemeClr val="bg1"/>
                </a:solidFill>
              </a:defRPr>
            </a:lvl1pPr>
            <a:lvl2pPr marL="0" algn="ctr">
              <a:lnSpc>
                <a:spcPct val="100000"/>
              </a:lnSpc>
              <a:spcBef>
                <a:spcPts val="6900"/>
              </a:spcBef>
              <a:defRPr sz="2000" b="1">
                <a:solidFill>
                  <a:schemeClr val="bg1"/>
                </a:solidFill>
              </a:defRPr>
            </a:lvl2pPr>
          </a:lstStyle>
          <a:p>
            <a:pPr lvl="0"/>
            <a:r>
              <a:rPr lang="fr-FR" noProof="0"/>
              <a:t>Jj / mm / aa</a:t>
            </a:r>
          </a:p>
        </p:txBody>
      </p:sp>
      <p:sp>
        <p:nvSpPr>
          <p:cNvPr id="10" name="Espace réservé de la date 9"/>
          <p:cNvSpPr>
            <a:spLocks noGrp="1"/>
          </p:cNvSpPr>
          <p:nvPr>
            <p:ph type="dt" sz="half" idx="14"/>
          </p:nvPr>
        </p:nvSpPr>
        <p:spPr bwMode="gray">
          <a:xfrm>
            <a:off x="0" y="6675438"/>
            <a:ext cx="383365" cy="182562"/>
          </a:xfrm>
        </p:spPr>
        <p:txBody>
          <a:bodyPr/>
          <a:lstStyle>
            <a:lvl1pPr algn="ctr">
              <a:defRPr sz="100" b="1">
                <a:solidFill>
                  <a:schemeClr val="bg1">
                    <a:alpha val="0"/>
                  </a:schemeClr>
                </a:solidFill>
              </a:defRPr>
            </a:lvl1pPr>
          </a:lstStyle>
          <a:p>
            <a:r>
              <a:rPr lang="fr-FR" noProof="0"/>
              <a:t>jj / mm / aa</a:t>
            </a:r>
          </a:p>
        </p:txBody>
      </p:sp>
      <p:sp>
        <p:nvSpPr>
          <p:cNvPr id="11" name="Espace réservé du numéro de diapositive 10"/>
          <p:cNvSpPr>
            <a:spLocks noGrp="1"/>
          </p:cNvSpPr>
          <p:nvPr>
            <p:ph type="sldNum" sz="quarter" idx="15"/>
          </p:nvPr>
        </p:nvSpPr>
        <p:spPr bwMode="gray">
          <a:xfrm>
            <a:off x="0" y="6669360"/>
            <a:ext cx="383365" cy="188640"/>
          </a:xfrm>
        </p:spPr>
        <p:txBody>
          <a:bodyPr/>
          <a:lstStyle>
            <a:lvl1pPr>
              <a:defRPr sz="100">
                <a:solidFill>
                  <a:schemeClr val="bg1">
                    <a:alpha val="0"/>
                  </a:schemeClr>
                </a:solidFill>
              </a:defRPr>
            </a:lvl1pPr>
          </a:lstStyle>
          <a:p>
            <a:fld id="{733122C9-A0B9-462F-8757-0847AD287B63}" type="slidenum">
              <a:rPr lang="fr-FR" noProof="0" smtClean="0"/>
              <a:pPr/>
              <a:t>‹N°›</a:t>
            </a:fld>
            <a:endParaRPr lang="fr-FR" noProof="0"/>
          </a:p>
        </p:txBody>
      </p:sp>
      <p:sp>
        <p:nvSpPr>
          <p:cNvPr id="12" name="Espace réservé du pied de page 11"/>
          <p:cNvSpPr>
            <a:spLocks noGrp="1"/>
          </p:cNvSpPr>
          <p:nvPr>
            <p:ph type="ftr" sz="quarter" idx="16"/>
          </p:nvPr>
        </p:nvSpPr>
        <p:spPr bwMode="gray">
          <a:xfrm>
            <a:off x="0" y="6669360"/>
            <a:ext cx="383365" cy="188640"/>
          </a:xfrm>
        </p:spPr>
        <p:txBody>
          <a:bodyPr/>
          <a:lstStyle>
            <a:lvl1pPr>
              <a:defRPr sz="100">
                <a:solidFill>
                  <a:schemeClr val="bg1">
                    <a:alpha val="0"/>
                  </a:schemeClr>
                </a:solidFill>
              </a:defRPr>
            </a:lvl1pPr>
          </a:lstStyle>
          <a:p>
            <a:r>
              <a:rPr lang="fr-FR" noProof="0"/>
              <a:t>Nom de la présentation</a:t>
            </a:r>
          </a:p>
        </p:txBody>
      </p:sp>
      <p:pic>
        <p:nvPicPr>
          <p:cNvPr id="18" name="Image 17" descr="logo_couv.png"/>
          <p:cNvPicPr>
            <a:picLocks noChangeAspect="1"/>
          </p:cNvPicPr>
          <p:nvPr userDrawn="1"/>
        </p:nvPicPr>
        <p:blipFill>
          <a:blip r:embed="rId3" cstate="print"/>
          <a:stretch>
            <a:fillRect/>
          </a:stretch>
        </p:blipFill>
        <p:spPr bwMode="gray">
          <a:xfrm>
            <a:off x="4896000" y="1494000"/>
            <a:ext cx="2400000" cy="1800000"/>
          </a:xfrm>
          <a:prstGeom prst="rect">
            <a:avLst/>
          </a:prstGeom>
        </p:spPr>
      </p:pic>
      <p:sp>
        <p:nvSpPr>
          <p:cNvPr id="8" name="Titre 7"/>
          <p:cNvSpPr>
            <a:spLocks noGrp="1"/>
          </p:cNvSpPr>
          <p:nvPr>
            <p:ph type="title" hasCustomPrompt="1"/>
          </p:nvPr>
        </p:nvSpPr>
        <p:spPr>
          <a:xfrm>
            <a:off x="1200000" y="3582000"/>
            <a:ext cx="9792000" cy="2520000"/>
          </a:xfrm>
        </p:spPr>
        <p:txBody>
          <a:bodyPr/>
          <a:lstStyle>
            <a:lvl1pPr algn="ctr">
              <a:lnSpc>
                <a:spcPct val="110000"/>
              </a:lnSpc>
              <a:defRPr sz="2200" b="1">
                <a:solidFill>
                  <a:schemeClr val="bg1"/>
                </a:solidFill>
              </a:defRPr>
            </a:lvl1pPr>
          </a:lstStyle>
          <a:p>
            <a:r>
              <a:rPr lang="fr-FR" noProof="0"/>
              <a:t>titre</a:t>
            </a:r>
          </a:p>
        </p:txBody>
      </p:sp>
    </p:spTree>
    <p:extLst>
      <p:ext uri="{BB962C8B-B14F-4D97-AF65-F5344CB8AC3E}">
        <p14:creationId xmlns:p14="http://schemas.microsoft.com/office/powerpoint/2010/main" val="1371802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et 2 graphiques">
    <p:spTree>
      <p:nvGrpSpPr>
        <p:cNvPr id="1" name=""/>
        <p:cNvGrpSpPr/>
        <p:nvPr/>
      </p:nvGrpSpPr>
      <p:grpSpPr>
        <a:xfrm>
          <a:off x="0" y="0"/>
          <a:ext cx="0" cy="0"/>
          <a:chOff x="0" y="0"/>
          <a:chExt cx="0" cy="0"/>
        </a:xfrm>
      </p:grpSpPr>
      <p:pic>
        <p:nvPicPr>
          <p:cNvPr id="17" name="Image 16" descr="fond_texte_graph.png"/>
          <p:cNvPicPr>
            <a:picLocks noChangeAspect="1"/>
          </p:cNvPicPr>
          <p:nvPr userDrawn="1"/>
        </p:nvPicPr>
        <p:blipFill>
          <a:blip r:embed="rId2" cstate="print"/>
          <a:stretch>
            <a:fillRect/>
          </a:stretch>
        </p:blipFill>
        <p:spPr bwMode="gray">
          <a:xfrm>
            <a:off x="0" y="0"/>
            <a:ext cx="12192000" cy="6858000"/>
          </a:xfrm>
          <a:prstGeom prst="rect">
            <a:avLst/>
          </a:prstGeom>
        </p:spPr>
      </p:pic>
      <p:sp>
        <p:nvSpPr>
          <p:cNvPr id="2" name="Titre 1"/>
          <p:cNvSpPr>
            <a:spLocks noGrp="1"/>
          </p:cNvSpPr>
          <p:nvPr>
            <p:ph type="title" hasCustomPrompt="1"/>
          </p:nvPr>
        </p:nvSpPr>
        <p:spPr bwMode="gray">
          <a:xfrm>
            <a:off x="815999" y="575686"/>
            <a:ext cx="5184000" cy="873095"/>
          </a:xfrm>
        </p:spPr>
        <p:txBody>
          <a:bodyPr/>
          <a:lstStyle>
            <a:lvl1pPr>
              <a:defRPr/>
            </a:lvl1pPr>
          </a:lstStyle>
          <a:p>
            <a:r>
              <a:rPr lang="fr-FR" noProof="0" dirty="0"/>
              <a:t>Titre</a:t>
            </a:r>
          </a:p>
        </p:txBody>
      </p:sp>
      <p:sp>
        <p:nvSpPr>
          <p:cNvPr id="3" name="Espace réservé du contenu 2"/>
          <p:cNvSpPr>
            <a:spLocks noGrp="1"/>
          </p:cNvSpPr>
          <p:nvPr>
            <p:ph idx="1" hasCustomPrompt="1"/>
          </p:nvPr>
        </p:nvSpPr>
        <p:spPr bwMode="gray">
          <a:xfrm>
            <a:off x="815999" y="1465372"/>
            <a:ext cx="5184000" cy="4680000"/>
          </a:xfrm>
        </p:spPr>
        <p:txBody>
          <a:bodyPr/>
          <a:lstStyle>
            <a:lvl2pPr>
              <a:defRPr/>
            </a:lvl2pPr>
            <a:lvl3pPr>
              <a:defRPr/>
            </a:lvl3pPr>
            <a:lvl4pPr>
              <a:defRPr baseline="0"/>
            </a:lvl4pPr>
            <a:lvl5pPr>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7" name="Espace réservé de la date 6"/>
          <p:cNvSpPr>
            <a:spLocks noGrp="1"/>
          </p:cNvSpPr>
          <p:nvPr>
            <p:ph type="dt" sz="half" idx="10"/>
          </p:nvPr>
        </p:nvSpPr>
        <p:spPr bwMode="gray"/>
        <p:txBody>
          <a:bodyPr/>
          <a:lstStyle/>
          <a:p>
            <a:r>
              <a:rPr lang="fr-FR"/>
              <a:t>jj / mm / aa</a:t>
            </a:r>
          </a:p>
        </p:txBody>
      </p:sp>
      <p:sp>
        <p:nvSpPr>
          <p:cNvPr id="8" name="Espace réservé du numéro de diapositive 7"/>
          <p:cNvSpPr>
            <a:spLocks noGrp="1"/>
          </p:cNvSpPr>
          <p:nvPr>
            <p:ph type="sldNum" sz="quarter" idx="11"/>
          </p:nvPr>
        </p:nvSpPr>
        <p:spPr bwMode="gray"/>
        <p:txBody>
          <a:bodyPr/>
          <a:lstStyle/>
          <a:p>
            <a:fld id="{733122C9-A0B9-462F-8757-0847AD287B63}" type="slidenum">
              <a:rPr lang="fr-FR" smtClean="0"/>
              <a:pPr/>
              <a:t>‹N°›</a:t>
            </a:fld>
            <a:endParaRPr lang="fr-FR"/>
          </a:p>
        </p:txBody>
      </p:sp>
      <p:sp>
        <p:nvSpPr>
          <p:cNvPr id="9" name="Espace réservé du pied de page 8"/>
          <p:cNvSpPr>
            <a:spLocks noGrp="1"/>
          </p:cNvSpPr>
          <p:nvPr>
            <p:ph type="ftr" sz="quarter" idx="12"/>
          </p:nvPr>
        </p:nvSpPr>
        <p:spPr bwMode="gray"/>
        <p:txBody>
          <a:bodyPr/>
          <a:lstStyle/>
          <a:p>
            <a:r>
              <a:rPr lang="fr-FR"/>
              <a:t>Nom de la présentation</a:t>
            </a:r>
          </a:p>
        </p:txBody>
      </p:sp>
      <p:sp>
        <p:nvSpPr>
          <p:cNvPr id="14" name="Espace réservé du graphique 13"/>
          <p:cNvSpPr>
            <a:spLocks noGrp="1"/>
          </p:cNvSpPr>
          <p:nvPr>
            <p:ph type="chart" sz="quarter" idx="13" hasCustomPrompt="1"/>
          </p:nvPr>
        </p:nvSpPr>
        <p:spPr bwMode="gray">
          <a:xfrm>
            <a:off x="7152027" y="575685"/>
            <a:ext cx="4800000" cy="2808288"/>
          </a:xfrm>
        </p:spPr>
        <p:txBody>
          <a:bodyPr bIns="648000" anchor="ctr" anchorCtr="0"/>
          <a:lstStyle>
            <a:lvl1pPr algn="ctr">
              <a:defRPr sz="1000" b="1" cap="all" baseline="0"/>
            </a:lvl1pPr>
          </a:lstStyle>
          <a:p>
            <a:r>
              <a:rPr lang="fr-FR" dirty="0"/>
              <a:t>Graphique</a:t>
            </a:r>
          </a:p>
        </p:txBody>
      </p:sp>
      <p:sp>
        <p:nvSpPr>
          <p:cNvPr id="16" name="Espace réservé du graphique 13"/>
          <p:cNvSpPr>
            <a:spLocks noGrp="1"/>
          </p:cNvSpPr>
          <p:nvPr>
            <p:ph type="chart" sz="quarter" idx="14" hasCustomPrompt="1"/>
          </p:nvPr>
        </p:nvSpPr>
        <p:spPr bwMode="gray">
          <a:xfrm>
            <a:off x="7152027" y="3465028"/>
            <a:ext cx="4800000" cy="2124212"/>
          </a:xfrm>
        </p:spPr>
        <p:txBody>
          <a:bodyPr bIns="648000" anchor="ctr" anchorCtr="0"/>
          <a:lstStyle>
            <a:lvl1pPr algn="ctr">
              <a:defRPr sz="1000" b="1" cap="all" baseline="0"/>
            </a:lvl1pPr>
          </a:lstStyle>
          <a:p>
            <a:r>
              <a:rPr lang="fr-FR" dirty="0"/>
              <a:t>Graphique</a:t>
            </a:r>
          </a:p>
        </p:txBody>
      </p:sp>
      <p:pic>
        <p:nvPicPr>
          <p:cNvPr id="20" name="Image 19" descr="logo_texte.png"/>
          <p:cNvPicPr>
            <a:picLocks noChangeAspect="1"/>
          </p:cNvPicPr>
          <p:nvPr userDrawn="1"/>
        </p:nvPicPr>
        <p:blipFill>
          <a:blip r:embed="rId3" cstate="print"/>
          <a:stretch>
            <a:fillRect/>
          </a:stretch>
        </p:blipFill>
        <p:spPr bwMode="gray">
          <a:xfrm>
            <a:off x="0" y="6138000"/>
            <a:ext cx="960000" cy="720000"/>
          </a:xfrm>
          <a:prstGeom prst="rect">
            <a:avLst/>
          </a:prstGeom>
        </p:spPr>
      </p:pic>
      <p:cxnSp>
        <p:nvCxnSpPr>
          <p:cNvPr id="13" name="Connecteur droit 12"/>
          <p:cNvCxnSpPr/>
          <p:nvPr userDrawn="1"/>
        </p:nvCxnSpPr>
        <p:spPr bwMode="gray">
          <a:xfrm>
            <a:off x="1055440" y="6345550"/>
            <a:ext cx="10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bwMode="gray">
          <a:xfrm>
            <a:off x="1055440" y="6669550"/>
            <a:ext cx="10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78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7" name="Image 6" descr="fond_derniere.png"/>
          <p:cNvPicPr>
            <a:picLocks noChangeAspect="1"/>
          </p:cNvPicPr>
          <p:nvPr userDrawn="1"/>
        </p:nvPicPr>
        <p:blipFill>
          <a:blip r:embed="rId2" cstate="print"/>
          <a:stretch>
            <a:fillRect/>
          </a:stretch>
        </p:blipFill>
        <p:spPr bwMode="gray">
          <a:xfrm>
            <a:off x="0" y="0"/>
            <a:ext cx="12192000" cy="6858000"/>
          </a:xfrm>
          <a:prstGeom prst="rect">
            <a:avLst/>
          </a:prstGeom>
        </p:spPr>
      </p:pic>
      <p:sp>
        <p:nvSpPr>
          <p:cNvPr id="2" name="Titre 1"/>
          <p:cNvSpPr>
            <a:spLocks noGrp="1"/>
          </p:cNvSpPr>
          <p:nvPr>
            <p:ph type="title" hasCustomPrompt="1"/>
          </p:nvPr>
        </p:nvSpPr>
        <p:spPr bwMode="gray">
          <a:xfrm>
            <a:off x="815999" y="4509120"/>
            <a:ext cx="10560000" cy="2113120"/>
          </a:xfrm>
        </p:spPr>
        <p:txBody>
          <a:bodyPr anchor="b" anchorCtr="0"/>
          <a:lstStyle>
            <a:lvl1pPr algn="ctr">
              <a:defRPr sz="1400" cap="none" baseline="0">
                <a:solidFill>
                  <a:schemeClr val="bg1"/>
                </a:solidFill>
              </a:defRPr>
            </a:lvl1pPr>
          </a:lstStyle>
          <a:p>
            <a:r>
              <a:rPr lang="fr-FR" dirty="0"/>
              <a:t>Texte</a:t>
            </a:r>
          </a:p>
        </p:txBody>
      </p:sp>
      <p:sp>
        <p:nvSpPr>
          <p:cNvPr id="3" name="Espace réservé de la date 2"/>
          <p:cNvSpPr>
            <a:spLocks noGrp="1"/>
          </p:cNvSpPr>
          <p:nvPr>
            <p:ph type="dt" sz="half" idx="10"/>
          </p:nvPr>
        </p:nvSpPr>
        <p:spPr bwMode="gray">
          <a:xfrm>
            <a:off x="0" y="6705364"/>
            <a:ext cx="479376" cy="152636"/>
          </a:xfrm>
        </p:spPr>
        <p:txBody>
          <a:bodyPr/>
          <a:lstStyle>
            <a:lvl1pPr>
              <a:defRPr sz="100">
                <a:solidFill>
                  <a:schemeClr val="bg1">
                    <a:alpha val="0"/>
                  </a:schemeClr>
                </a:solidFill>
              </a:defRPr>
            </a:lvl1pPr>
          </a:lstStyle>
          <a:p>
            <a:r>
              <a:rPr lang="fr-FR"/>
              <a:t>jj / mm / aa</a:t>
            </a:r>
            <a:endParaRPr lang="fr-FR" dirty="0"/>
          </a:p>
        </p:txBody>
      </p:sp>
      <p:sp>
        <p:nvSpPr>
          <p:cNvPr id="4" name="Espace réservé du pied de page 3"/>
          <p:cNvSpPr>
            <a:spLocks noGrp="1"/>
          </p:cNvSpPr>
          <p:nvPr>
            <p:ph type="ftr" sz="quarter" idx="11"/>
          </p:nvPr>
        </p:nvSpPr>
        <p:spPr bwMode="gray">
          <a:xfrm>
            <a:off x="0" y="6705364"/>
            <a:ext cx="479376" cy="152636"/>
          </a:xfrm>
        </p:spPr>
        <p:txBody>
          <a:bodyPr/>
          <a:lstStyle>
            <a:lvl1pPr>
              <a:defRPr sz="100">
                <a:solidFill>
                  <a:schemeClr val="bg1">
                    <a:alpha val="0"/>
                  </a:schemeClr>
                </a:solidFill>
              </a:defRPr>
            </a:lvl1pPr>
          </a:lstStyle>
          <a:p>
            <a:r>
              <a:rPr lang="fr-FR"/>
              <a:t>Nom de la présentation</a:t>
            </a:r>
            <a:endParaRPr lang="fr-FR" dirty="0"/>
          </a:p>
        </p:txBody>
      </p:sp>
      <p:sp>
        <p:nvSpPr>
          <p:cNvPr id="5" name="Espace réservé du numéro de diapositive 4"/>
          <p:cNvSpPr>
            <a:spLocks noGrp="1"/>
          </p:cNvSpPr>
          <p:nvPr>
            <p:ph type="sldNum" sz="quarter" idx="12"/>
          </p:nvPr>
        </p:nvSpPr>
        <p:spPr bwMode="gray">
          <a:xfrm>
            <a:off x="0" y="6705364"/>
            <a:ext cx="479376" cy="152636"/>
          </a:xfrm>
        </p:spPr>
        <p:txBody>
          <a:bodyPr/>
          <a:lstStyle>
            <a:lvl1pPr>
              <a:defRPr sz="100">
                <a:solidFill>
                  <a:schemeClr val="bg1">
                    <a:alpha val="0"/>
                  </a:schemeClr>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009982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D06DF658-9CEC-41EC-99BC-BB3778A4FB76}" type="datetimeFigureOut">
              <a:rPr lang="fr-FR" smtClean="0"/>
              <a:t>08/09/2023</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CB6ED34A-26DF-4E8B-9856-7ED6D6EF35A2}" type="slidenum">
              <a:rPr lang="fr-FR" smtClean="0"/>
              <a:t>‹N°›</a:t>
            </a:fld>
            <a:endParaRPr lang="fr-FR"/>
          </a:p>
        </p:txBody>
      </p:sp>
    </p:spTree>
    <p:extLst>
      <p:ext uri="{BB962C8B-B14F-4D97-AF65-F5344CB8AC3E}">
        <p14:creationId xmlns:p14="http://schemas.microsoft.com/office/powerpoint/2010/main" val="2742888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2">
    <p:spTree>
      <p:nvGrpSpPr>
        <p:cNvPr id="1" name=""/>
        <p:cNvGrpSpPr/>
        <p:nvPr/>
      </p:nvGrpSpPr>
      <p:grpSpPr>
        <a:xfrm>
          <a:off x="0" y="0"/>
          <a:ext cx="0" cy="0"/>
          <a:chOff x="0" y="0"/>
          <a:chExt cx="0" cy="0"/>
        </a:xfrm>
      </p:grpSpPr>
      <p:pic>
        <p:nvPicPr>
          <p:cNvPr id="6" name="Image 5" descr="fond_couv_2.png"/>
          <p:cNvPicPr>
            <a:picLocks noChangeAspect="1"/>
          </p:cNvPicPr>
          <p:nvPr userDrawn="1"/>
        </p:nvPicPr>
        <p:blipFill>
          <a:blip r:embed="rId2" cstate="print"/>
          <a:stretch>
            <a:fillRect/>
          </a:stretch>
        </p:blipFill>
        <p:spPr bwMode="gray">
          <a:xfrm>
            <a:off x="0" y="0"/>
            <a:ext cx="12192000" cy="6858000"/>
          </a:xfrm>
          <a:prstGeom prst="rect">
            <a:avLst/>
          </a:prstGeom>
        </p:spPr>
      </p:pic>
      <p:sp>
        <p:nvSpPr>
          <p:cNvPr id="9" name="Espace réservé du texte 8"/>
          <p:cNvSpPr>
            <a:spLocks noGrp="1"/>
          </p:cNvSpPr>
          <p:nvPr>
            <p:ph type="body" sz="quarter" idx="13" hasCustomPrompt="1"/>
          </p:nvPr>
        </p:nvSpPr>
        <p:spPr bwMode="gray">
          <a:xfrm>
            <a:off x="1200151" y="6130800"/>
            <a:ext cx="9791700" cy="324000"/>
          </a:xfrm>
        </p:spPr>
        <p:txBody>
          <a:bodyPr anchor="ctr" anchorCtr="0"/>
          <a:lstStyle>
            <a:lvl1pPr marL="0" indent="0" algn="ctr">
              <a:lnSpc>
                <a:spcPct val="100000"/>
              </a:lnSpc>
              <a:buNone/>
              <a:defRPr sz="1400" b="1" cap="all" baseline="0">
                <a:solidFill>
                  <a:schemeClr val="accent1"/>
                </a:solidFill>
              </a:defRPr>
            </a:lvl1pPr>
            <a:lvl2pPr marL="0" algn="ctr">
              <a:lnSpc>
                <a:spcPct val="100000"/>
              </a:lnSpc>
              <a:spcBef>
                <a:spcPts val="6900"/>
              </a:spcBef>
              <a:defRPr sz="2000" b="1">
                <a:solidFill>
                  <a:schemeClr val="bg1"/>
                </a:solidFill>
              </a:defRPr>
            </a:lvl2pPr>
          </a:lstStyle>
          <a:p>
            <a:pPr lvl="0"/>
            <a:r>
              <a:rPr lang="fr-FR" noProof="0" dirty="0" err="1"/>
              <a:t>Jj</a:t>
            </a:r>
            <a:r>
              <a:rPr lang="fr-FR" noProof="0" dirty="0"/>
              <a:t> / mm / </a:t>
            </a:r>
            <a:r>
              <a:rPr lang="fr-FR" noProof="0" dirty="0" err="1"/>
              <a:t>aa</a:t>
            </a:r>
            <a:endParaRPr lang="fr-FR" noProof="0" dirty="0"/>
          </a:p>
        </p:txBody>
      </p:sp>
      <p:sp>
        <p:nvSpPr>
          <p:cNvPr id="10" name="Espace réservé de la date 9"/>
          <p:cNvSpPr>
            <a:spLocks noGrp="1"/>
          </p:cNvSpPr>
          <p:nvPr>
            <p:ph type="dt" sz="half" idx="14"/>
          </p:nvPr>
        </p:nvSpPr>
        <p:spPr bwMode="gray">
          <a:xfrm>
            <a:off x="0" y="6675438"/>
            <a:ext cx="383365" cy="182562"/>
          </a:xfrm>
        </p:spPr>
        <p:txBody>
          <a:bodyPr/>
          <a:lstStyle>
            <a:lvl1pPr algn="ctr">
              <a:defRPr sz="100" b="1">
                <a:solidFill>
                  <a:schemeClr val="bg1">
                    <a:alpha val="0"/>
                  </a:schemeClr>
                </a:solidFill>
              </a:defRPr>
            </a:lvl1pPr>
          </a:lstStyle>
          <a:p>
            <a:r>
              <a:rPr lang="fr-FR"/>
              <a:t>jj / mm / aa</a:t>
            </a:r>
            <a:endParaRPr lang="fr-FR" dirty="0"/>
          </a:p>
        </p:txBody>
      </p:sp>
      <p:sp>
        <p:nvSpPr>
          <p:cNvPr id="11" name="Espace réservé du numéro de diapositive 10"/>
          <p:cNvSpPr>
            <a:spLocks noGrp="1"/>
          </p:cNvSpPr>
          <p:nvPr>
            <p:ph type="sldNum" sz="quarter" idx="15"/>
          </p:nvPr>
        </p:nvSpPr>
        <p:spPr bwMode="gray">
          <a:xfrm>
            <a:off x="0" y="6669360"/>
            <a:ext cx="383365" cy="188640"/>
          </a:xfrm>
        </p:spPr>
        <p:txBody>
          <a:bodyPr/>
          <a:lstStyle>
            <a:lvl1pPr>
              <a:defRPr sz="100">
                <a:solidFill>
                  <a:schemeClr val="bg1">
                    <a:alpha val="0"/>
                  </a:schemeClr>
                </a:solidFill>
              </a:defRPr>
            </a:lvl1pPr>
          </a:lstStyle>
          <a:p>
            <a:fld id="{733122C9-A0B9-462F-8757-0847AD287B63}" type="slidenum">
              <a:rPr lang="fr-FR" smtClean="0"/>
              <a:pPr/>
              <a:t>‹N°›</a:t>
            </a:fld>
            <a:endParaRPr lang="fr-FR"/>
          </a:p>
        </p:txBody>
      </p:sp>
      <p:sp>
        <p:nvSpPr>
          <p:cNvPr id="12" name="Espace réservé du pied de page 11"/>
          <p:cNvSpPr>
            <a:spLocks noGrp="1"/>
          </p:cNvSpPr>
          <p:nvPr>
            <p:ph type="ftr" sz="quarter" idx="16"/>
          </p:nvPr>
        </p:nvSpPr>
        <p:spPr bwMode="gray">
          <a:xfrm>
            <a:off x="0" y="6669360"/>
            <a:ext cx="383365" cy="188640"/>
          </a:xfrm>
        </p:spPr>
        <p:txBody>
          <a:bodyPr/>
          <a:lstStyle>
            <a:lvl1pPr>
              <a:defRPr sz="100">
                <a:solidFill>
                  <a:schemeClr val="bg1">
                    <a:alpha val="0"/>
                  </a:schemeClr>
                </a:solidFill>
              </a:defRPr>
            </a:lvl1pPr>
          </a:lstStyle>
          <a:p>
            <a:r>
              <a:rPr lang="fr-FR"/>
              <a:t>Nom de la présentation</a:t>
            </a:r>
            <a:endParaRPr lang="fr-FR" dirty="0"/>
          </a:p>
        </p:txBody>
      </p:sp>
      <p:pic>
        <p:nvPicPr>
          <p:cNvPr id="7" name="Image 6" descr="logo_couv.png"/>
          <p:cNvPicPr>
            <a:picLocks noChangeAspect="1"/>
          </p:cNvPicPr>
          <p:nvPr userDrawn="1"/>
        </p:nvPicPr>
        <p:blipFill>
          <a:blip r:embed="rId3" cstate="print"/>
          <a:stretch>
            <a:fillRect/>
          </a:stretch>
        </p:blipFill>
        <p:spPr bwMode="gray">
          <a:xfrm>
            <a:off x="4896000" y="1494000"/>
            <a:ext cx="2400000" cy="1800000"/>
          </a:xfrm>
          <a:prstGeom prst="rect">
            <a:avLst/>
          </a:prstGeom>
        </p:spPr>
      </p:pic>
      <p:sp>
        <p:nvSpPr>
          <p:cNvPr id="8" name="Titre 7"/>
          <p:cNvSpPr>
            <a:spLocks noGrp="1"/>
          </p:cNvSpPr>
          <p:nvPr>
            <p:ph type="title"/>
          </p:nvPr>
        </p:nvSpPr>
        <p:spPr>
          <a:xfrm>
            <a:off x="1200000" y="3582000"/>
            <a:ext cx="9792000" cy="2520000"/>
          </a:xfrm>
        </p:spPr>
        <p:txBody>
          <a:bodyPr/>
          <a:lstStyle>
            <a:lvl1pPr algn="ctr">
              <a:lnSpc>
                <a:spcPct val="110000"/>
              </a:lnSpc>
              <a:defRPr sz="2200" b="1"/>
            </a:lvl1pPr>
          </a:lstStyle>
          <a:p>
            <a:r>
              <a:rPr lang="fr-FR" noProof="0"/>
              <a:t>Modifiez le style du titre</a:t>
            </a:r>
            <a:endParaRPr lang="fr-FR" noProof="0" dirty="0"/>
          </a:p>
        </p:txBody>
      </p:sp>
    </p:spTree>
    <p:extLst>
      <p:ext uri="{BB962C8B-B14F-4D97-AF65-F5344CB8AC3E}">
        <p14:creationId xmlns:p14="http://schemas.microsoft.com/office/powerpoint/2010/main" val="1917284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1">
    <p:spTree>
      <p:nvGrpSpPr>
        <p:cNvPr id="1" name=""/>
        <p:cNvGrpSpPr/>
        <p:nvPr/>
      </p:nvGrpSpPr>
      <p:grpSpPr>
        <a:xfrm>
          <a:off x="0" y="0"/>
          <a:ext cx="0" cy="0"/>
          <a:chOff x="0" y="0"/>
          <a:chExt cx="0" cy="0"/>
        </a:xfrm>
      </p:grpSpPr>
      <p:pic>
        <p:nvPicPr>
          <p:cNvPr id="25" name="Image 24" descr="fond_sommaire_1.png"/>
          <p:cNvPicPr>
            <a:picLocks noChangeAspect="1"/>
          </p:cNvPicPr>
          <p:nvPr userDrawn="1"/>
        </p:nvPicPr>
        <p:blipFill>
          <a:blip r:embed="rId2" cstate="print"/>
          <a:stretch>
            <a:fillRect/>
          </a:stretch>
        </p:blipFill>
        <p:spPr bwMode="gray">
          <a:xfrm>
            <a:off x="0" y="0"/>
            <a:ext cx="12192000" cy="6858000"/>
          </a:xfrm>
          <a:prstGeom prst="rect">
            <a:avLst/>
          </a:prstGeom>
        </p:spPr>
      </p:pic>
      <p:sp>
        <p:nvSpPr>
          <p:cNvPr id="3" name="Espace réservé de la date 2"/>
          <p:cNvSpPr>
            <a:spLocks noGrp="1"/>
          </p:cNvSpPr>
          <p:nvPr>
            <p:ph type="dt" sz="half" idx="10"/>
          </p:nvPr>
        </p:nvSpPr>
        <p:spPr bwMode="gray"/>
        <p:txBody>
          <a:bodyPr/>
          <a:lstStyle>
            <a:lvl1pPr>
              <a:defRPr>
                <a:solidFill>
                  <a:schemeClr val="bg1"/>
                </a:solidFill>
              </a:defRPr>
            </a:lvl1pPr>
          </a:lstStyle>
          <a:p>
            <a:r>
              <a:rPr lang="fr-FR"/>
              <a:t>jj / mm / aa</a:t>
            </a:r>
            <a:endParaRPr lang="fr-FR" dirty="0"/>
          </a:p>
        </p:txBody>
      </p:sp>
      <p:sp>
        <p:nvSpPr>
          <p:cNvPr id="4" name="Espace réservé du pied de page 3"/>
          <p:cNvSpPr>
            <a:spLocks noGrp="1"/>
          </p:cNvSpPr>
          <p:nvPr>
            <p:ph type="ftr" sz="quarter" idx="11"/>
          </p:nvPr>
        </p:nvSpPr>
        <p:spPr bwMode="gray"/>
        <p:txBody>
          <a:bodyPr/>
          <a:lstStyle>
            <a:lvl1pPr>
              <a:defRPr>
                <a:solidFill>
                  <a:schemeClr val="bg1"/>
                </a:solidFill>
              </a:defRPr>
            </a:lvl1pPr>
          </a:lstStyle>
          <a:p>
            <a:r>
              <a:rPr lang="fr-FR"/>
              <a:t>Nom de la présentation</a:t>
            </a:r>
            <a:endParaRPr lang="fr-FR" dirty="0"/>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8" name="Titre 7"/>
          <p:cNvSpPr>
            <a:spLocks noGrp="1"/>
          </p:cNvSpPr>
          <p:nvPr>
            <p:ph type="title" hasCustomPrompt="1"/>
          </p:nvPr>
        </p:nvSpPr>
        <p:spPr bwMode="gray">
          <a:xfrm>
            <a:off x="815999" y="738174"/>
            <a:ext cx="10560000" cy="1341147"/>
          </a:xfrm>
        </p:spPr>
        <p:txBody>
          <a:bodyPr/>
          <a:lstStyle>
            <a:lvl1pPr algn="ctr">
              <a:defRPr sz="7200">
                <a:solidFill>
                  <a:schemeClr val="bg1"/>
                </a:solidFill>
              </a:defRPr>
            </a:lvl1pPr>
          </a:lstStyle>
          <a:p>
            <a:r>
              <a:rPr lang="fr-FR" dirty="0"/>
              <a:t>titre</a:t>
            </a:r>
          </a:p>
        </p:txBody>
      </p:sp>
      <p:sp>
        <p:nvSpPr>
          <p:cNvPr id="10" name="Espace réservé du texte 9"/>
          <p:cNvSpPr>
            <a:spLocks noGrp="1"/>
          </p:cNvSpPr>
          <p:nvPr>
            <p:ph type="body" sz="quarter" idx="13" hasCustomPrompt="1"/>
          </p:nvPr>
        </p:nvSpPr>
        <p:spPr bwMode="white">
          <a:xfrm>
            <a:off x="515068" y="2419948"/>
            <a:ext cx="1487685" cy="1404168"/>
          </a:xfrm>
        </p:spPr>
        <p:txBody>
          <a:bodyPr/>
          <a:lstStyle>
            <a:lvl1pPr algn="r">
              <a:defRPr sz="7700">
                <a:solidFill>
                  <a:schemeClr val="accent2"/>
                </a:solidFill>
              </a:defRPr>
            </a:lvl1pPr>
          </a:lstStyle>
          <a:p>
            <a:pPr lvl="0"/>
            <a:r>
              <a:rPr lang="fr-FR" dirty="0"/>
              <a:t>0</a:t>
            </a:r>
          </a:p>
        </p:txBody>
      </p:sp>
      <p:sp>
        <p:nvSpPr>
          <p:cNvPr id="12" name="Espace réservé du texte 11"/>
          <p:cNvSpPr>
            <a:spLocks noGrp="1"/>
          </p:cNvSpPr>
          <p:nvPr>
            <p:ph type="body" sz="quarter" idx="14" hasCustomPrompt="1"/>
          </p:nvPr>
        </p:nvSpPr>
        <p:spPr bwMode="gray">
          <a:xfrm>
            <a:off x="2085112" y="2636116"/>
            <a:ext cx="2352000" cy="1188000"/>
          </a:xfrm>
        </p:spPr>
        <p:txBody>
          <a:bodyPr/>
          <a:lstStyle>
            <a:lvl1pPr>
              <a:lnSpc>
                <a:spcPct val="95000"/>
              </a:lnSpc>
              <a:defRPr baseline="0">
                <a:solidFill>
                  <a:schemeClr val="bg1"/>
                </a:solidFill>
              </a:defRPr>
            </a:lvl1pPr>
          </a:lstStyle>
          <a:p>
            <a:pPr lvl="0"/>
            <a:r>
              <a:rPr lang="fr-FR" dirty="0"/>
              <a:t>Titre du chapitre</a:t>
            </a:r>
          </a:p>
        </p:txBody>
      </p:sp>
      <p:sp>
        <p:nvSpPr>
          <p:cNvPr id="13" name="Espace réservé du texte 9"/>
          <p:cNvSpPr>
            <a:spLocks noGrp="1"/>
          </p:cNvSpPr>
          <p:nvPr>
            <p:ph type="body" sz="quarter" idx="15" hasCustomPrompt="1"/>
          </p:nvPr>
        </p:nvSpPr>
        <p:spPr bwMode="white">
          <a:xfrm>
            <a:off x="3917915" y="2419948"/>
            <a:ext cx="1487685" cy="1404168"/>
          </a:xfrm>
        </p:spPr>
        <p:txBody>
          <a:bodyPr/>
          <a:lstStyle>
            <a:lvl1pPr algn="r">
              <a:defRPr sz="7700">
                <a:solidFill>
                  <a:schemeClr val="accent2"/>
                </a:solidFill>
              </a:defRPr>
            </a:lvl1pPr>
          </a:lstStyle>
          <a:p>
            <a:pPr lvl="0"/>
            <a:r>
              <a:rPr lang="fr-FR" dirty="0"/>
              <a:t>0</a:t>
            </a:r>
          </a:p>
        </p:txBody>
      </p:sp>
      <p:sp>
        <p:nvSpPr>
          <p:cNvPr id="14" name="Espace réservé du texte 11"/>
          <p:cNvSpPr>
            <a:spLocks noGrp="1"/>
          </p:cNvSpPr>
          <p:nvPr>
            <p:ph type="body" sz="quarter" idx="16" hasCustomPrompt="1"/>
          </p:nvPr>
        </p:nvSpPr>
        <p:spPr bwMode="gray">
          <a:xfrm>
            <a:off x="5487959" y="2636116"/>
            <a:ext cx="2352000" cy="1188000"/>
          </a:xfrm>
        </p:spPr>
        <p:txBody>
          <a:bodyPr/>
          <a:lstStyle>
            <a:lvl1pPr>
              <a:lnSpc>
                <a:spcPct val="95000"/>
              </a:lnSpc>
              <a:defRPr>
                <a:solidFill>
                  <a:schemeClr val="bg1"/>
                </a:solidFill>
              </a:defRPr>
            </a:lvl1pPr>
          </a:lstStyle>
          <a:p>
            <a:pPr lvl="0"/>
            <a:r>
              <a:rPr lang="fr-FR" dirty="0"/>
              <a:t>Titre du chapitre</a:t>
            </a:r>
          </a:p>
        </p:txBody>
      </p:sp>
      <p:sp>
        <p:nvSpPr>
          <p:cNvPr id="15" name="Espace réservé du texte 9"/>
          <p:cNvSpPr>
            <a:spLocks noGrp="1"/>
          </p:cNvSpPr>
          <p:nvPr>
            <p:ph type="body" sz="quarter" idx="17" hasCustomPrompt="1"/>
          </p:nvPr>
        </p:nvSpPr>
        <p:spPr bwMode="white">
          <a:xfrm>
            <a:off x="7320763" y="2419948"/>
            <a:ext cx="1487685" cy="1404168"/>
          </a:xfrm>
        </p:spPr>
        <p:txBody>
          <a:bodyPr/>
          <a:lstStyle>
            <a:lvl1pPr algn="r">
              <a:defRPr sz="7700">
                <a:solidFill>
                  <a:schemeClr val="accent2"/>
                </a:solidFill>
              </a:defRPr>
            </a:lvl1pPr>
          </a:lstStyle>
          <a:p>
            <a:pPr lvl="0"/>
            <a:r>
              <a:rPr lang="fr-FR" dirty="0"/>
              <a:t>0</a:t>
            </a:r>
          </a:p>
        </p:txBody>
      </p:sp>
      <p:sp>
        <p:nvSpPr>
          <p:cNvPr id="16" name="Espace réservé du texte 11"/>
          <p:cNvSpPr>
            <a:spLocks noGrp="1"/>
          </p:cNvSpPr>
          <p:nvPr>
            <p:ph type="body" sz="quarter" idx="18" hasCustomPrompt="1"/>
          </p:nvPr>
        </p:nvSpPr>
        <p:spPr bwMode="gray">
          <a:xfrm>
            <a:off x="8890807" y="2636116"/>
            <a:ext cx="2352000" cy="1188000"/>
          </a:xfrm>
        </p:spPr>
        <p:txBody>
          <a:bodyPr/>
          <a:lstStyle>
            <a:lvl1pPr>
              <a:lnSpc>
                <a:spcPct val="95000"/>
              </a:lnSpc>
              <a:defRPr>
                <a:solidFill>
                  <a:schemeClr val="bg1"/>
                </a:solidFill>
              </a:defRPr>
            </a:lvl1pPr>
          </a:lstStyle>
          <a:p>
            <a:pPr lvl="0"/>
            <a:r>
              <a:rPr lang="fr-FR" dirty="0"/>
              <a:t>Titre du chapitre</a:t>
            </a:r>
          </a:p>
        </p:txBody>
      </p:sp>
      <p:sp>
        <p:nvSpPr>
          <p:cNvPr id="17" name="Espace réservé du texte 9"/>
          <p:cNvSpPr>
            <a:spLocks noGrp="1"/>
          </p:cNvSpPr>
          <p:nvPr>
            <p:ph type="body" sz="quarter" idx="19" hasCustomPrompt="1"/>
          </p:nvPr>
        </p:nvSpPr>
        <p:spPr bwMode="white">
          <a:xfrm>
            <a:off x="515068" y="3887804"/>
            <a:ext cx="1487685" cy="1404168"/>
          </a:xfrm>
        </p:spPr>
        <p:txBody>
          <a:bodyPr/>
          <a:lstStyle>
            <a:lvl1pPr algn="r">
              <a:defRPr sz="7700">
                <a:solidFill>
                  <a:schemeClr val="accent2"/>
                </a:solidFill>
              </a:defRPr>
            </a:lvl1pPr>
          </a:lstStyle>
          <a:p>
            <a:pPr lvl="0"/>
            <a:r>
              <a:rPr lang="fr-FR" dirty="0"/>
              <a:t>0</a:t>
            </a:r>
          </a:p>
        </p:txBody>
      </p:sp>
      <p:sp>
        <p:nvSpPr>
          <p:cNvPr id="18" name="Espace réservé du texte 11"/>
          <p:cNvSpPr>
            <a:spLocks noGrp="1"/>
          </p:cNvSpPr>
          <p:nvPr>
            <p:ph type="body" sz="quarter" idx="20" hasCustomPrompt="1"/>
          </p:nvPr>
        </p:nvSpPr>
        <p:spPr bwMode="gray">
          <a:xfrm>
            <a:off x="2085112" y="4103972"/>
            <a:ext cx="2352000" cy="1188000"/>
          </a:xfrm>
        </p:spPr>
        <p:txBody>
          <a:bodyPr/>
          <a:lstStyle>
            <a:lvl1pPr>
              <a:lnSpc>
                <a:spcPct val="95000"/>
              </a:lnSpc>
              <a:defRPr baseline="0">
                <a:solidFill>
                  <a:schemeClr val="bg1"/>
                </a:solidFill>
              </a:defRPr>
            </a:lvl1pPr>
          </a:lstStyle>
          <a:p>
            <a:pPr lvl="0"/>
            <a:r>
              <a:rPr lang="fr-FR" dirty="0"/>
              <a:t>Titre du chapitre</a:t>
            </a:r>
          </a:p>
        </p:txBody>
      </p:sp>
      <p:sp>
        <p:nvSpPr>
          <p:cNvPr id="19" name="Espace réservé du texte 9"/>
          <p:cNvSpPr>
            <a:spLocks noGrp="1"/>
          </p:cNvSpPr>
          <p:nvPr>
            <p:ph type="body" sz="quarter" idx="21" hasCustomPrompt="1"/>
          </p:nvPr>
        </p:nvSpPr>
        <p:spPr bwMode="white">
          <a:xfrm>
            <a:off x="3917915" y="3887804"/>
            <a:ext cx="1487685" cy="1404168"/>
          </a:xfrm>
        </p:spPr>
        <p:txBody>
          <a:bodyPr/>
          <a:lstStyle>
            <a:lvl1pPr algn="r">
              <a:defRPr sz="7700">
                <a:solidFill>
                  <a:schemeClr val="accent2"/>
                </a:solidFill>
              </a:defRPr>
            </a:lvl1pPr>
          </a:lstStyle>
          <a:p>
            <a:pPr lvl="0"/>
            <a:r>
              <a:rPr lang="fr-FR" dirty="0"/>
              <a:t>0</a:t>
            </a:r>
          </a:p>
        </p:txBody>
      </p:sp>
      <p:sp>
        <p:nvSpPr>
          <p:cNvPr id="20" name="Espace réservé du texte 11"/>
          <p:cNvSpPr>
            <a:spLocks noGrp="1"/>
          </p:cNvSpPr>
          <p:nvPr>
            <p:ph type="body" sz="quarter" idx="22" hasCustomPrompt="1"/>
          </p:nvPr>
        </p:nvSpPr>
        <p:spPr bwMode="gray">
          <a:xfrm>
            <a:off x="5487959" y="4103972"/>
            <a:ext cx="2352000" cy="1188000"/>
          </a:xfrm>
        </p:spPr>
        <p:txBody>
          <a:bodyPr/>
          <a:lstStyle>
            <a:lvl1pPr>
              <a:lnSpc>
                <a:spcPct val="95000"/>
              </a:lnSpc>
              <a:defRPr>
                <a:solidFill>
                  <a:schemeClr val="bg1"/>
                </a:solidFill>
              </a:defRPr>
            </a:lvl1pPr>
          </a:lstStyle>
          <a:p>
            <a:pPr lvl="0"/>
            <a:r>
              <a:rPr lang="fr-FR" dirty="0"/>
              <a:t>Titre du chapitre</a:t>
            </a:r>
          </a:p>
        </p:txBody>
      </p:sp>
      <p:sp>
        <p:nvSpPr>
          <p:cNvPr id="21" name="Espace réservé du texte 9"/>
          <p:cNvSpPr>
            <a:spLocks noGrp="1"/>
          </p:cNvSpPr>
          <p:nvPr>
            <p:ph type="body" sz="quarter" idx="23" hasCustomPrompt="1"/>
          </p:nvPr>
        </p:nvSpPr>
        <p:spPr bwMode="white">
          <a:xfrm>
            <a:off x="7320763" y="3887804"/>
            <a:ext cx="1487685" cy="1404168"/>
          </a:xfrm>
        </p:spPr>
        <p:txBody>
          <a:bodyPr/>
          <a:lstStyle>
            <a:lvl1pPr algn="r">
              <a:defRPr sz="7700">
                <a:solidFill>
                  <a:schemeClr val="accent2"/>
                </a:solidFill>
              </a:defRPr>
            </a:lvl1pPr>
          </a:lstStyle>
          <a:p>
            <a:pPr lvl="0"/>
            <a:r>
              <a:rPr lang="fr-FR" dirty="0"/>
              <a:t>0</a:t>
            </a:r>
          </a:p>
        </p:txBody>
      </p:sp>
      <p:sp>
        <p:nvSpPr>
          <p:cNvPr id="22" name="Espace réservé du texte 11"/>
          <p:cNvSpPr>
            <a:spLocks noGrp="1"/>
          </p:cNvSpPr>
          <p:nvPr>
            <p:ph type="body" sz="quarter" idx="24" hasCustomPrompt="1"/>
          </p:nvPr>
        </p:nvSpPr>
        <p:spPr bwMode="gray">
          <a:xfrm>
            <a:off x="8890807" y="4103972"/>
            <a:ext cx="2352000" cy="1188000"/>
          </a:xfrm>
        </p:spPr>
        <p:txBody>
          <a:bodyPr/>
          <a:lstStyle>
            <a:lvl1pPr>
              <a:lnSpc>
                <a:spcPct val="95000"/>
              </a:lnSpc>
              <a:defRPr>
                <a:solidFill>
                  <a:schemeClr val="bg1"/>
                </a:solidFill>
              </a:defRPr>
            </a:lvl1pPr>
          </a:lstStyle>
          <a:p>
            <a:pPr lvl="0"/>
            <a:r>
              <a:rPr lang="fr-FR" dirty="0"/>
              <a:t>Titre du chapitre</a:t>
            </a:r>
          </a:p>
        </p:txBody>
      </p:sp>
      <p:pic>
        <p:nvPicPr>
          <p:cNvPr id="26" name="Image 25" descr="logo_texte.png"/>
          <p:cNvPicPr>
            <a:picLocks noChangeAspect="1"/>
          </p:cNvPicPr>
          <p:nvPr userDrawn="1"/>
        </p:nvPicPr>
        <p:blipFill>
          <a:blip r:embed="rId3" cstate="print"/>
          <a:stretch>
            <a:fillRect/>
          </a:stretch>
        </p:blipFill>
        <p:spPr bwMode="gray">
          <a:xfrm>
            <a:off x="0" y="6138000"/>
            <a:ext cx="960000" cy="720000"/>
          </a:xfrm>
          <a:prstGeom prst="rect">
            <a:avLst/>
          </a:prstGeom>
        </p:spPr>
      </p:pic>
      <p:cxnSp>
        <p:nvCxnSpPr>
          <p:cNvPr id="27" name="Connecteur droit 26"/>
          <p:cNvCxnSpPr/>
          <p:nvPr userDrawn="1"/>
        </p:nvCxnSpPr>
        <p:spPr bwMode="gray">
          <a:xfrm>
            <a:off x="1055440" y="6345550"/>
            <a:ext cx="109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bwMode="gray">
          <a:xfrm>
            <a:off x="1055440" y="6669550"/>
            <a:ext cx="109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52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2">
    <p:spTree>
      <p:nvGrpSpPr>
        <p:cNvPr id="1" name=""/>
        <p:cNvGrpSpPr/>
        <p:nvPr/>
      </p:nvGrpSpPr>
      <p:grpSpPr>
        <a:xfrm>
          <a:off x="0" y="0"/>
          <a:ext cx="0" cy="0"/>
          <a:chOff x="0" y="0"/>
          <a:chExt cx="0" cy="0"/>
        </a:xfrm>
      </p:grpSpPr>
      <p:pic>
        <p:nvPicPr>
          <p:cNvPr id="28" name="Image 27" descr="fond_sommaire_2.png"/>
          <p:cNvPicPr>
            <a:picLocks noChangeAspect="1"/>
          </p:cNvPicPr>
          <p:nvPr userDrawn="1"/>
        </p:nvPicPr>
        <p:blipFill>
          <a:blip r:embed="rId2" cstate="print"/>
          <a:stretch>
            <a:fillRect/>
          </a:stretch>
        </p:blipFill>
        <p:spPr bwMode="gray">
          <a:xfrm>
            <a:off x="0" y="0"/>
            <a:ext cx="12192000" cy="6858000"/>
          </a:xfrm>
          <a:prstGeom prst="rect">
            <a:avLst/>
          </a:prstGeom>
        </p:spPr>
      </p:pic>
      <p:sp>
        <p:nvSpPr>
          <p:cNvPr id="8" name="Titre 7"/>
          <p:cNvSpPr>
            <a:spLocks noGrp="1"/>
          </p:cNvSpPr>
          <p:nvPr>
            <p:ph type="title" hasCustomPrompt="1"/>
          </p:nvPr>
        </p:nvSpPr>
        <p:spPr bwMode="gray">
          <a:xfrm>
            <a:off x="815999" y="738174"/>
            <a:ext cx="10560000" cy="1341147"/>
          </a:xfrm>
        </p:spPr>
        <p:txBody>
          <a:bodyPr/>
          <a:lstStyle>
            <a:lvl1pPr algn="ctr">
              <a:defRPr sz="7200">
                <a:solidFill>
                  <a:schemeClr val="accent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515068" y="2419948"/>
            <a:ext cx="1487685" cy="1404168"/>
          </a:xfrm>
        </p:spPr>
        <p:txBody>
          <a:bodyPr/>
          <a:lstStyle>
            <a:lvl1pPr algn="r">
              <a:defRPr sz="7700">
                <a:solidFill>
                  <a:schemeClr val="accent2"/>
                </a:solidFill>
              </a:defRPr>
            </a:lvl1pPr>
          </a:lstStyle>
          <a:p>
            <a:pPr lvl="0"/>
            <a:r>
              <a:rPr lang="fr-FR" dirty="0"/>
              <a:t>0</a:t>
            </a:r>
          </a:p>
        </p:txBody>
      </p:sp>
      <p:sp>
        <p:nvSpPr>
          <p:cNvPr id="12" name="Espace réservé du texte 11"/>
          <p:cNvSpPr>
            <a:spLocks noGrp="1"/>
          </p:cNvSpPr>
          <p:nvPr>
            <p:ph type="body" sz="quarter" idx="14" hasCustomPrompt="1"/>
          </p:nvPr>
        </p:nvSpPr>
        <p:spPr bwMode="gray">
          <a:xfrm>
            <a:off x="2085112" y="2636116"/>
            <a:ext cx="2352000" cy="1188000"/>
          </a:xfrm>
        </p:spPr>
        <p:txBody>
          <a:bodyPr/>
          <a:lstStyle>
            <a:lvl1pPr>
              <a:lnSpc>
                <a:spcPct val="95000"/>
              </a:lnSpc>
              <a:defRPr>
                <a:solidFill>
                  <a:schemeClr val="accent1"/>
                </a:solidFill>
              </a:defRPr>
            </a:lvl1pPr>
          </a:lstStyle>
          <a:p>
            <a:pPr lvl="0"/>
            <a:r>
              <a:rPr lang="fr-FR" dirty="0"/>
              <a:t>Titre du chapitre</a:t>
            </a:r>
          </a:p>
        </p:txBody>
      </p:sp>
      <p:sp>
        <p:nvSpPr>
          <p:cNvPr id="13" name="Espace réservé du texte 9"/>
          <p:cNvSpPr>
            <a:spLocks noGrp="1"/>
          </p:cNvSpPr>
          <p:nvPr>
            <p:ph type="body" sz="quarter" idx="15" hasCustomPrompt="1"/>
          </p:nvPr>
        </p:nvSpPr>
        <p:spPr bwMode="gray">
          <a:xfrm>
            <a:off x="3917915" y="2419948"/>
            <a:ext cx="1487685" cy="1404168"/>
          </a:xfrm>
        </p:spPr>
        <p:txBody>
          <a:bodyPr/>
          <a:lstStyle>
            <a:lvl1pPr algn="r">
              <a:defRPr sz="7700">
                <a:solidFill>
                  <a:schemeClr val="accent2"/>
                </a:solidFill>
              </a:defRPr>
            </a:lvl1pPr>
          </a:lstStyle>
          <a:p>
            <a:pPr lvl="0"/>
            <a:r>
              <a:rPr lang="fr-FR" dirty="0"/>
              <a:t>0</a:t>
            </a:r>
          </a:p>
        </p:txBody>
      </p:sp>
      <p:sp>
        <p:nvSpPr>
          <p:cNvPr id="14" name="Espace réservé du texte 11"/>
          <p:cNvSpPr>
            <a:spLocks noGrp="1"/>
          </p:cNvSpPr>
          <p:nvPr>
            <p:ph type="body" sz="quarter" idx="16" hasCustomPrompt="1"/>
          </p:nvPr>
        </p:nvSpPr>
        <p:spPr bwMode="gray">
          <a:xfrm>
            <a:off x="5487959" y="2636116"/>
            <a:ext cx="2352000" cy="1188000"/>
          </a:xfrm>
        </p:spPr>
        <p:txBody>
          <a:bodyPr/>
          <a:lstStyle>
            <a:lvl1pPr>
              <a:lnSpc>
                <a:spcPct val="95000"/>
              </a:lnSpc>
              <a:defRPr>
                <a:solidFill>
                  <a:schemeClr val="accent1"/>
                </a:solidFill>
              </a:defRPr>
            </a:lvl1pPr>
          </a:lstStyle>
          <a:p>
            <a:pPr lvl="0"/>
            <a:r>
              <a:rPr lang="fr-FR" dirty="0"/>
              <a:t>Titre du chapitre</a:t>
            </a:r>
          </a:p>
        </p:txBody>
      </p:sp>
      <p:sp>
        <p:nvSpPr>
          <p:cNvPr id="15" name="Espace réservé du texte 9"/>
          <p:cNvSpPr>
            <a:spLocks noGrp="1"/>
          </p:cNvSpPr>
          <p:nvPr>
            <p:ph type="body" sz="quarter" idx="17" hasCustomPrompt="1"/>
          </p:nvPr>
        </p:nvSpPr>
        <p:spPr bwMode="gray">
          <a:xfrm>
            <a:off x="7320763" y="2419948"/>
            <a:ext cx="1487685" cy="1404168"/>
          </a:xfrm>
        </p:spPr>
        <p:txBody>
          <a:bodyPr/>
          <a:lstStyle>
            <a:lvl1pPr algn="r">
              <a:defRPr sz="7700">
                <a:solidFill>
                  <a:schemeClr val="accent2"/>
                </a:solidFill>
              </a:defRPr>
            </a:lvl1pPr>
          </a:lstStyle>
          <a:p>
            <a:pPr lvl="0"/>
            <a:r>
              <a:rPr lang="fr-FR" dirty="0"/>
              <a:t>0</a:t>
            </a:r>
          </a:p>
        </p:txBody>
      </p:sp>
      <p:sp>
        <p:nvSpPr>
          <p:cNvPr id="16" name="Espace réservé du texte 11"/>
          <p:cNvSpPr>
            <a:spLocks noGrp="1"/>
          </p:cNvSpPr>
          <p:nvPr>
            <p:ph type="body" sz="quarter" idx="18" hasCustomPrompt="1"/>
          </p:nvPr>
        </p:nvSpPr>
        <p:spPr bwMode="gray">
          <a:xfrm>
            <a:off x="8890807" y="2636116"/>
            <a:ext cx="2352000" cy="1188000"/>
          </a:xfrm>
        </p:spPr>
        <p:txBody>
          <a:bodyPr/>
          <a:lstStyle>
            <a:lvl1pPr>
              <a:lnSpc>
                <a:spcPct val="95000"/>
              </a:lnSpc>
              <a:defRPr>
                <a:solidFill>
                  <a:schemeClr val="accent1"/>
                </a:solidFill>
              </a:defRPr>
            </a:lvl1pPr>
          </a:lstStyle>
          <a:p>
            <a:pPr lvl="0"/>
            <a:r>
              <a:rPr lang="fr-FR" dirty="0"/>
              <a:t>Titre du chapitre</a:t>
            </a:r>
          </a:p>
        </p:txBody>
      </p:sp>
      <p:sp>
        <p:nvSpPr>
          <p:cNvPr id="17" name="Espace réservé du texte 9"/>
          <p:cNvSpPr>
            <a:spLocks noGrp="1"/>
          </p:cNvSpPr>
          <p:nvPr>
            <p:ph type="body" sz="quarter" idx="19" hasCustomPrompt="1"/>
          </p:nvPr>
        </p:nvSpPr>
        <p:spPr bwMode="gray">
          <a:xfrm>
            <a:off x="515068" y="3887804"/>
            <a:ext cx="1487685" cy="1404168"/>
          </a:xfrm>
        </p:spPr>
        <p:txBody>
          <a:bodyPr/>
          <a:lstStyle>
            <a:lvl1pPr algn="r">
              <a:defRPr sz="7700">
                <a:solidFill>
                  <a:schemeClr val="accent2"/>
                </a:solidFill>
              </a:defRPr>
            </a:lvl1pPr>
          </a:lstStyle>
          <a:p>
            <a:pPr lvl="0"/>
            <a:r>
              <a:rPr lang="fr-FR" dirty="0"/>
              <a:t>0</a:t>
            </a:r>
          </a:p>
        </p:txBody>
      </p:sp>
      <p:sp>
        <p:nvSpPr>
          <p:cNvPr id="18" name="Espace réservé du texte 11"/>
          <p:cNvSpPr>
            <a:spLocks noGrp="1"/>
          </p:cNvSpPr>
          <p:nvPr>
            <p:ph type="body" sz="quarter" idx="20" hasCustomPrompt="1"/>
          </p:nvPr>
        </p:nvSpPr>
        <p:spPr bwMode="gray">
          <a:xfrm>
            <a:off x="2085112" y="4103972"/>
            <a:ext cx="2352000" cy="1188000"/>
          </a:xfrm>
        </p:spPr>
        <p:txBody>
          <a:bodyPr/>
          <a:lstStyle>
            <a:lvl1pPr>
              <a:lnSpc>
                <a:spcPct val="95000"/>
              </a:lnSpc>
              <a:defRPr>
                <a:solidFill>
                  <a:schemeClr val="accent1"/>
                </a:solidFill>
              </a:defRPr>
            </a:lvl1pPr>
          </a:lstStyle>
          <a:p>
            <a:pPr lvl="0"/>
            <a:r>
              <a:rPr lang="fr-FR" dirty="0"/>
              <a:t>Titre du chapitre</a:t>
            </a:r>
          </a:p>
        </p:txBody>
      </p:sp>
      <p:sp>
        <p:nvSpPr>
          <p:cNvPr id="19" name="Espace réservé du texte 9"/>
          <p:cNvSpPr>
            <a:spLocks noGrp="1"/>
          </p:cNvSpPr>
          <p:nvPr>
            <p:ph type="body" sz="quarter" idx="21" hasCustomPrompt="1"/>
          </p:nvPr>
        </p:nvSpPr>
        <p:spPr bwMode="gray">
          <a:xfrm>
            <a:off x="3917915" y="3887804"/>
            <a:ext cx="1487685" cy="1404168"/>
          </a:xfrm>
        </p:spPr>
        <p:txBody>
          <a:bodyPr/>
          <a:lstStyle>
            <a:lvl1pPr algn="r">
              <a:defRPr sz="7700">
                <a:solidFill>
                  <a:schemeClr val="accent2"/>
                </a:solidFill>
              </a:defRPr>
            </a:lvl1pPr>
          </a:lstStyle>
          <a:p>
            <a:pPr lvl="0"/>
            <a:r>
              <a:rPr lang="fr-FR" dirty="0"/>
              <a:t>0</a:t>
            </a:r>
          </a:p>
        </p:txBody>
      </p:sp>
      <p:sp>
        <p:nvSpPr>
          <p:cNvPr id="20" name="Espace réservé du texte 11"/>
          <p:cNvSpPr>
            <a:spLocks noGrp="1"/>
          </p:cNvSpPr>
          <p:nvPr>
            <p:ph type="body" sz="quarter" idx="22" hasCustomPrompt="1"/>
          </p:nvPr>
        </p:nvSpPr>
        <p:spPr bwMode="gray">
          <a:xfrm>
            <a:off x="5487959" y="4103972"/>
            <a:ext cx="2352000" cy="1188000"/>
          </a:xfrm>
        </p:spPr>
        <p:txBody>
          <a:bodyPr/>
          <a:lstStyle>
            <a:lvl1pPr>
              <a:lnSpc>
                <a:spcPct val="95000"/>
              </a:lnSpc>
              <a:defRPr>
                <a:solidFill>
                  <a:schemeClr val="accent1"/>
                </a:solidFill>
              </a:defRPr>
            </a:lvl1pPr>
          </a:lstStyle>
          <a:p>
            <a:pPr lvl="0"/>
            <a:r>
              <a:rPr lang="fr-FR" dirty="0"/>
              <a:t>Titre du chapitre</a:t>
            </a:r>
          </a:p>
        </p:txBody>
      </p:sp>
      <p:sp>
        <p:nvSpPr>
          <p:cNvPr id="21" name="Espace réservé du texte 9"/>
          <p:cNvSpPr>
            <a:spLocks noGrp="1"/>
          </p:cNvSpPr>
          <p:nvPr>
            <p:ph type="body" sz="quarter" idx="23" hasCustomPrompt="1"/>
          </p:nvPr>
        </p:nvSpPr>
        <p:spPr bwMode="gray">
          <a:xfrm>
            <a:off x="7320763" y="3887804"/>
            <a:ext cx="1487685" cy="1404168"/>
          </a:xfrm>
        </p:spPr>
        <p:txBody>
          <a:bodyPr/>
          <a:lstStyle>
            <a:lvl1pPr algn="r">
              <a:defRPr sz="7700">
                <a:solidFill>
                  <a:schemeClr val="accent2"/>
                </a:solidFill>
              </a:defRPr>
            </a:lvl1pPr>
          </a:lstStyle>
          <a:p>
            <a:pPr lvl="0"/>
            <a:r>
              <a:rPr lang="fr-FR" dirty="0"/>
              <a:t>0</a:t>
            </a:r>
          </a:p>
        </p:txBody>
      </p:sp>
      <p:sp>
        <p:nvSpPr>
          <p:cNvPr id="22" name="Espace réservé du texte 11"/>
          <p:cNvSpPr>
            <a:spLocks noGrp="1"/>
          </p:cNvSpPr>
          <p:nvPr>
            <p:ph type="body" sz="quarter" idx="24" hasCustomPrompt="1"/>
          </p:nvPr>
        </p:nvSpPr>
        <p:spPr bwMode="gray">
          <a:xfrm>
            <a:off x="8890807" y="4103972"/>
            <a:ext cx="2352000" cy="1188000"/>
          </a:xfrm>
        </p:spPr>
        <p:txBody>
          <a:bodyPr/>
          <a:lstStyle>
            <a:lvl1pPr>
              <a:lnSpc>
                <a:spcPct val="95000"/>
              </a:lnSpc>
              <a:defRPr>
                <a:solidFill>
                  <a:schemeClr val="accent1"/>
                </a:solidFill>
              </a:defRPr>
            </a:lvl1pPr>
          </a:lstStyle>
          <a:p>
            <a:pPr lvl="0"/>
            <a:r>
              <a:rPr lang="fr-FR" dirty="0"/>
              <a:t>Titre du chapitre</a:t>
            </a:r>
          </a:p>
        </p:txBody>
      </p:sp>
      <p:sp>
        <p:nvSpPr>
          <p:cNvPr id="25" name="Espace réservé de la date 24"/>
          <p:cNvSpPr>
            <a:spLocks noGrp="1"/>
          </p:cNvSpPr>
          <p:nvPr>
            <p:ph type="dt" sz="half" idx="25"/>
          </p:nvPr>
        </p:nvSpPr>
        <p:spPr bwMode="gray"/>
        <p:txBody>
          <a:bodyPr/>
          <a:lstStyle/>
          <a:p>
            <a:r>
              <a:rPr lang="fr-FR"/>
              <a:t>jj / mm / aa</a:t>
            </a:r>
            <a:endParaRPr lang="fr-FR" dirty="0"/>
          </a:p>
        </p:txBody>
      </p:sp>
      <p:sp>
        <p:nvSpPr>
          <p:cNvPr id="26" name="Espace réservé du numéro de diapositive 25"/>
          <p:cNvSpPr>
            <a:spLocks noGrp="1"/>
          </p:cNvSpPr>
          <p:nvPr>
            <p:ph type="sldNum" sz="quarter" idx="26"/>
          </p:nvPr>
        </p:nvSpPr>
        <p:spPr bwMode="gray"/>
        <p:txBody>
          <a:bodyPr/>
          <a:lstStyle/>
          <a:p>
            <a:fld id="{733122C9-A0B9-462F-8757-0847AD287B63}" type="slidenum">
              <a:rPr lang="fr-FR" smtClean="0"/>
              <a:pPr/>
              <a:t>‹N°›</a:t>
            </a:fld>
            <a:endParaRPr lang="fr-FR" dirty="0"/>
          </a:p>
        </p:txBody>
      </p:sp>
      <p:sp>
        <p:nvSpPr>
          <p:cNvPr id="27" name="Espace réservé du pied de page 26"/>
          <p:cNvSpPr>
            <a:spLocks noGrp="1"/>
          </p:cNvSpPr>
          <p:nvPr>
            <p:ph type="ftr" sz="quarter" idx="27"/>
          </p:nvPr>
        </p:nvSpPr>
        <p:spPr bwMode="gray"/>
        <p:txBody>
          <a:bodyPr/>
          <a:lstStyle/>
          <a:p>
            <a:r>
              <a:rPr lang="fr-FR"/>
              <a:t>Nom de la présentation</a:t>
            </a:r>
            <a:endParaRPr lang="fr-FR" dirty="0"/>
          </a:p>
        </p:txBody>
      </p:sp>
      <p:pic>
        <p:nvPicPr>
          <p:cNvPr id="31" name="Image 30" descr="logo_texte.png"/>
          <p:cNvPicPr>
            <a:picLocks noChangeAspect="1"/>
          </p:cNvPicPr>
          <p:nvPr userDrawn="1"/>
        </p:nvPicPr>
        <p:blipFill>
          <a:blip r:embed="rId3" cstate="print"/>
          <a:stretch>
            <a:fillRect/>
          </a:stretch>
        </p:blipFill>
        <p:spPr bwMode="gray">
          <a:xfrm>
            <a:off x="0" y="6138000"/>
            <a:ext cx="960000" cy="720000"/>
          </a:xfrm>
          <a:prstGeom prst="rect">
            <a:avLst/>
          </a:prstGeom>
        </p:spPr>
      </p:pic>
      <p:cxnSp>
        <p:nvCxnSpPr>
          <p:cNvPr id="23" name="Connecteur droit 22"/>
          <p:cNvCxnSpPr/>
          <p:nvPr userDrawn="1"/>
        </p:nvCxnSpPr>
        <p:spPr bwMode="gray">
          <a:xfrm>
            <a:off x="1055440" y="6345550"/>
            <a:ext cx="10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bwMode="gray">
          <a:xfrm>
            <a:off x="1055440" y="6669550"/>
            <a:ext cx="10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456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visuel">
    <p:spTree>
      <p:nvGrpSpPr>
        <p:cNvPr id="1" name=""/>
        <p:cNvGrpSpPr/>
        <p:nvPr/>
      </p:nvGrpSpPr>
      <p:grpSpPr>
        <a:xfrm>
          <a:off x="0" y="0"/>
          <a:ext cx="0" cy="0"/>
          <a:chOff x="0" y="0"/>
          <a:chExt cx="0" cy="0"/>
        </a:xfrm>
      </p:grpSpPr>
      <p:sp>
        <p:nvSpPr>
          <p:cNvPr id="17" name="Espace réservé du texte 14"/>
          <p:cNvSpPr>
            <a:spLocks noGrp="1"/>
          </p:cNvSpPr>
          <p:nvPr>
            <p:ph type="body" sz="quarter" idx="15" hasCustomPrompt="1"/>
          </p:nvPr>
        </p:nvSpPr>
        <p:spPr bwMode="gray">
          <a:xfrm>
            <a:off x="1056000" y="6340562"/>
            <a:ext cx="10920000" cy="7200"/>
          </a:xfrm>
          <a:solidFill>
            <a:schemeClr val="bg1"/>
          </a:solidFill>
        </p:spPr>
        <p:txBody>
          <a:bodyPr anchor="ctr" anchorCtr="0"/>
          <a:lstStyle>
            <a:lvl1pPr algn="ctr">
              <a:defRPr sz="100" baseline="0"/>
            </a:lvl1pPr>
          </a:lstStyle>
          <a:p>
            <a:pPr lvl="0"/>
            <a:r>
              <a:rPr lang="fr-FR" dirty="0"/>
              <a:t> </a:t>
            </a:r>
          </a:p>
        </p:txBody>
      </p:sp>
      <p:sp>
        <p:nvSpPr>
          <p:cNvPr id="18" name="Espace réservé du texte 14"/>
          <p:cNvSpPr>
            <a:spLocks noGrp="1"/>
          </p:cNvSpPr>
          <p:nvPr>
            <p:ph type="body" sz="quarter" idx="16" hasCustomPrompt="1"/>
          </p:nvPr>
        </p:nvSpPr>
        <p:spPr bwMode="gray">
          <a:xfrm>
            <a:off x="1056000" y="6664598"/>
            <a:ext cx="10920000" cy="7200"/>
          </a:xfrm>
          <a:solidFill>
            <a:schemeClr val="bg1"/>
          </a:solidFill>
        </p:spPr>
        <p:txBody>
          <a:bodyPr anchor="ctr" anchorCtr="0"/>
          <a:lstStyle>
            <a:lvl1pPr algn="ctr">
              <a:defRPr sz="100" baseline="0"/>
            </a:lvl1pPr>
          </a:lstStyle>
          <a:p>
            <a:pPr lvl="0"/>
            <a:r>
              <a:rPr lang="fr-FR" dirty="0"/>
              <a:t> </a:t>
            </a:r>
          </a:p>
        </p:txBody>
      </p:sp>
      <p:sp>
        <p:nvSpPr>
          <p:cNvPr id="2" name="Titre 1"/>
          <p:cNvSpPr>
            <a:spLocks noGrp="1"/>
          </p:cNvSpPr>
          <p:nvPr>
            <p:ph type="title" hasCustomPrompt="1"/>
          </p:nvPr>
        </p:nvSpPr>
        <p:spPr bwMode="gray">
          <a:xfrm>
            <a:off x="815999" y="575685"/>
            <a:ext cx="10560000" cy="5436000"/>
          </a:xfrm>
        </p:spPr>
        <p:txBody>
          <a:bodyPr anchor="ctr" anchorCtr="0"/>
          <a:lstStyle>
            <a:lvl1pPr algn="ctr">
              <a:defRPr sz="5100" b="1"/>
            </a:lvl1pPr>
          </a:lstStyle>
          <a:p>
            <a:r>
              <a:rPr lang="fr-FR" dirty="0"/>
              <a:t>Titre du chapitre</a:t>
            </a:r>
          </a:p>
        </p:txBody>
      </p:sp>
      <p:sp>
        <p:nvSpPr>
          <p:cNvPr id="3" name="Espace réservé de la date 2"/>
          <p:cNvSpPr>
            <a:spLocks noGrp="1"/>
          </p:cNvSpPr>
          <p:nvPr>
            <p:ph type="dt" sz="half" idx="10"/>
          </p:nvPr>
        </p:nvSpPr>
        <p:spPr bwMode="gray"/>
        <p:txBody>
          <a:bodyPr/>
          <a:lstStyle>
            <a:lvl1pPr>
              <a:defRPr>
                <a:solidFill>
                  <a:schemeClr val="bg1"/>
                </a:solidFill>
              </a:defRPr>
            </a:lvl1pPr>
          </a:lstStyle>
          <a:p>
            <a:r>
              <a:rPr lang="fr-FR"/>
              <a:t>jj / mm / aa</a:t>
            </a:r>
            <a:endParaRPr lang="fr-FR" dirty="0"/>
          </a:p>
        </p:txBody>
      </p:sp>
      <p:sp>
        <p:nvSpPr>
          <p:cNvPr id="4" name="Espace réservé du pied de page 3"/>
          <p:cNvSpPr>
            <a:spLocks noGrp="1"/>
          </p:cNvSpPr>
          <p:nvPr>
            <p:ph type="ftr" sz="quarter" idx="11"/>
          </p:nvPr>
        </p:nvSpPr>
        <p:spPr bwMode="gray"/>
        <p:txBody>
          <a:bodyPr/>
          <a:lstStyle>
            <a:lvl1pPr>
              <a:defRPr>
                <a:solidFill>
                  <a:schemeClr val="bg1"/>
                </a:solidFill>
              </a:defRPr>
            </a:lvl1pPr>
          </a:lstStyle>
          <a:p>
            <a:r>
              <a:rPr lang="fr-FR"/>
              <a:t>Nom de la présentation</a:t>
            </a:r>
            <a:endParaRPr lang="fr-FR" dirty="0"/>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4" hasCustomPrompt="1"/>
          </p:nvPr>
        </p:nvSpPr>
        <p:spPr bwMode="gray">
          <a:xfrm>
            <a:off x="0" y="6138000"/>
            <a:ext cx="958851" cy="720000"/>
          </a:xfrm>
          <a:blipFill>
            <a:blip r:embed="rId2" cstate="print"/>
            <a:stretch>
              <a:fillRect/>
            </a:stretch>
          </a:blipFill>
        </p:spPr>
        <p:txBody>
          <a:bodyPr/>
          <a:lstStyle>
            <a:lvl1pPr algn="ctr">
              <a:defRPr baseline="0"/>
            </a:lvl1pPr>
          </a:lstStyle>
          <a:p>
            <a:pPr lvl="0"/>
            <a:r>
              <a:rPr lang="fr-FR" dirty="0"/>
              <a:t> </a:t>
            </a:r>
          </a:p>
        </p:txBody>
      </p:sp>
      <p:sp>
        <p:nvSpPr>
          <p:cNvPr id="9" name="Espace réservé pour une image  7"/>
          <p:cNvSpPr>
            <a:spLocks noGrp="1"/>
          </p:cNvSpPr>
          <p:nvPr>
            <p:ph type="pic" sz="quarter" idx="13" hasCustomPrompt="1"/>
          </p:nvPr>
        </p:nvSpPr>
        <p:spPr bwMode="gray">
          <a:xfrm>
            <a:off x="0" y="0"/>
            <a:ext cx="12192000" cy="6858000"/>
          </a:xfrm>
          <a:solidFill>
            <a:schemeClr val="accent4"/>
          </a:solidFill>
        </p:spPr>
        <p:txBody>
          <a:bodyPr tIns="1764000" bIns="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500" b="1">
                <a:solidFill>
                  <a:schemeClr val="bg1"/>
                </a:solidFill>
              </a:defRPr>
            </a:lvl1pPr>
          </a:lstStyle>
          <a:p>
            <a:r>
              <a:rPr lang="fr-FR" dirty="0"/>
              <a:t>VISUEL</a:t>
            </a:r>
            <a:br>
              <a:rPr lang="fr-FR" dirty="0"/>
            </a:br>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a:t>
            </a:r>
            <a:br>
              <a:rPr lang="fr-FR" noProof="0" dirty="0"/>
            </a:br>
            <a:r>
              <a:rPr lang="fr-FR" noProof="0" dirty="0"/>
              <a:t>de la souris / Mettre à l’arrière plan)</a:t>
            </a:r>
          </a:p>
        </p:txBody>
      </p:sp>
    </p:spTree>
    <p:extLst>
      <p:ext uri="{BB962C8B-B14F-4D97-AF65-F5344CB8AC3E}">
        <p14:creationId xmlns:p14="http://schemas.microsoft.com/office/powerpoint/2010/main" val="390272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9" name="Image 8" descr="fond_chapitre.png"/>
          <p:cNvPicPr>
            <a:picLocks noChangeAspect="1"/>
          </p:cNvPicPr>
          <p:nvPr userDrawn="1"/>
        </p:nvPicPr>
        <p:blipFill>
          <a:blip r:embed="rId2" cstate="print"/>
          <a:stretch>
            <a:fillRect/>
          </a:stretch>
        </p:blipFill>
        <p:spPr bwMode="gray">
          <a:xfrm>
            <a:off x="0" y="0"/>
            <a:ext cx="12192000" cy="6858000"/>
          </a:xfrm>
          <a:prstGeom prst="rect">
            <a:avLst/>
          </a:prstGeom>
        </p:spPr>
      </p:pic>
      <p:sp>
        <p:nvSpPr>
          <p:cNvPr id="8" name="Espace réservé du texte 7"/>
          <p:cNvSpPr>
            <a:spLocks noGrp="1"/>
          </p:cNvSpPr>
          <p:nvPr>
            <p:ph type="body" sz="quarter" idx="13" hasCustomPrompt="1"/>
          </p:nvPr>
        </p:nvSpPr>
        <p:spPr bwMode="white">
          <a:xfrm>
            <a:off x="1" y="700993"/>
            <a:ext cx="4599287" cy="5392303"/>
          </a:xfrm>
        </p:spPr>
        <p:txBody>
          <a:bodyPr/>
          <a:lstStyle>
            <a:lvl1pPr algn="r">
              <a:defRPr sz="33000" b="1">
                <a:solidFill>
                  <a:schemeClr val="accent2"/>
                </a:solidFill>
              </a:defRPr>
            </a:lvl1pPr>
          </a:lstStyle>
          <a:p>
            <a:pPr lvl="0"/>
            <a:r>
              <a:rPr lang="fr-FR" dirty="0"/>
              <a:t>0</a:t>
            </a:r>
          </a:p>
        </p:txBody>
      </p:sp>
      <p:sp>
        <p:nvSpPr>
          <p:cNvPr id="2" name="Titre 1"/>
          <p:cNvSpPr>
            <a:spLocks noGrp="1"/>
          </p:cNvSpPr>
          <p:nvPr>
            <p:ph type="title"/>
          </p:nvPr>
        </p:nvSpPr>
        <p:spPr bwMode="gray">
          <a:xfrm>
            <a:off x="4799856" y="1756224"/>
            <a:ext cx="6576141" cy="3024000"/>
          </a:xfrm>
        </p:spPr>
        <p:txBody>
          <a:bodyPr anchor="ctr" anchorCtr="0"/>
          <a:lstStyle>
            <a:lvl1pPr>
              <a:defRPr b="1" baseline="0">
                <a:solidFill>
                  <a:schemeClr val="bg1"/>
                </a:solidFill>
              </a:defRPr>
            </a:lvl1pPr>
          </a:lstStyle>
          <a:p>
            <a:r>
              <a:rPr lang="fr-FR"/>
              <a:t>Modifiez le style du titre</a:t>
            </a:r>
            <a:endParaRPr lang="fr-FR" dirty="0"/>
          </a:p>
        </p:txBody>
      </p:sp>
      <p:sp>
        <p:nvSpPr>
          <p:cNvPr id="3" name="Espace réservé de la date 2"/>
          <p:cNvSpPr>
            <a:spLocks noGrp="1"/>
          </p:cNvSpPr>
          <p:nvPr>
            <p:ph type="dt" sz="half" idx="10"/>
          </p:nvPr>
        </p:nvSpPr>
        <p:spPr bwMode="gray"/>
        <p:txBody>
          <a:bodyPr/>
          <a:lstStyle>
            <a:lvl1pPr>
              <a:defRPr>
                <a:solidFill>
                  <a:schemeClr val="bg1"/>
                </a:solidFill>
              </a:defRPr>
            </a:lvl1pPr>
          </a:lstStyle>
          <a:p>
            <a:r>
              <a:rPr lang="fr-FR"/>
              <a:t>jj / mm / aa</a:t>
            </a:r>
            <a:endParaRPr lang="fr-FR" dirty="0"/>
          </a:p>
        </p:txBody>
      </p:sp>
      <p:sp>
        <p:nvSpPr>
          <p:cNvPr id="4" name="Espace réservé du pied de page 3"/>
          <p:cNvSpPr>
            <a:spLocks noGrp="1"/>
          </p:cNvSpPr>
          <p:nvPr>
            <p:ph type="ftr" sz="quarter" idx="11"/>
          </p:nvPr>
        </p:nvSpPr>
        <p:spPr bwMode="gray"/>
        <p:txBody>
          <a:bodyPr/>
          <a:lstStyle>
            <a:lvl1pPr>
              <a:defRPr>
                <a:solidFill>
                  <a:schemeClr val="bg1"/>
                </a:solidFill>
              </a:defRPr>
            </a:lvl1pPr>
          </a:lstStyle>
          <a:p>
            <a:r>
              <a:rPr lang="fr-FR"/>
              <a:t>Nom de la présentation</a:t>
            </a:r>
            <a:endParaRPr lang="fr-FR" dirty="0"/>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pic>
        <p:nvPicPr>
          <p:cNvPr id="13" name="Image 12" descr="logo_texte.png"/>
          <p:cNvPicPr>
            <a:picLocks noChangeAspect="1"/>
          </p:cNvPicPr>
          <p:nvPr userDrawn="1"/>
        </p:nvPicPr>
        <p:blipFill>
          <a:blip r:embed="rId3" cstate="print"/>
          <a:stretch>
            <a:fillRect/>
          </a:stretch>
        </p:blipFill>
        <p:spPr bwMode="gray">
          <a:xfrm>
            <a:off x="0" y="6138000"/>
            <a:ext cx="960000" cy="720000"/>
          </a:xfrm>
          <a:prstGeom prst="rect">
            <a:avLst/>
          </a:prstGeom>
        </p:spPr>
      </p:pic>
      <p:cxnSp>
        <p:nvCxnSpPr>
          <p:cNvPr id="12" name="Connecteur droit 11"/>
          <p:cNvCxnSpPr/>
          <p:nvPr userDrawn="1"/>
        </p:nvCxnSpPr>
        <p:spPr bwMode="gray">
          <a:xfrm>
            <a:off x="1055440" y="6345550"/>
            <a:ext cx="109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bwMode="gray">
          <a:xfrm>
            <a:off x="1055440" y="6669550"/>
            <a:ext cx="109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118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2">
    <p:spTree>
      <p:nvGrpSpPr>
        <p:cNvPr id="1" name=""/>
        <p:cNvGrpSpPr/>
        <p:nvPr/>
      </p:nvGrpSpPr>
      <p:grpSpPr>
        <a:xfrm>
          <a:off x="0" y="0"/>
          <a:ext cx="0" cy="0"/>
          <a:chOff x="0" y="0"/>
          <a:chExt cx="0" cy="0"/>
        </a:xfrm>
      </p:grpSpPr>
      <p:pic>
        <p:nvPicPr>
          <p:cNvPr id="10" name="Image 9" descr="fond_texte_2.png"/>
          <p:cNvPicPr>
            <a:picLocks noChangeAspect="1"/>
          </p:cNvPicPr>
          <p:nvPr userDrawn="1"/>
        </p:nvPicPr>
        <p:blipFill>
          <a:blip r:embed="rId2" cstate="print"/>
          <a:stretch>
            <a:fillRect/>
          </a:stretch>
        </p:blipFill>
        <p:spPr bwMode="gray">
          <a:xfrm>
            <a:off x="0" y="0"/>
            <a:ext cx="12192000" cy="6858000"/>
          </a:xfrm>
          <a:prstGeom prst="rect">
            <a:avLst/>
          </a:prstGeom>
        </p:spPr>
      </p:pic>
      <p:sp>
        <p:nvSpPr>
          <p:cNvPr id="2" name="Titre 1"/>
          <p:cNvSpPr>
            <a:spLocks noGrp="1"/>
          </p:cNvSpPr>
          <p:nvPr>
            <p:ph type="title" hasCustomPrompt="1"/>
          </p:nvPr>
        </p:nvSpPr>
        <p:spPr bwMode="gray"/>
        <p:txBody>
          <a:bodyPr/>
          <a:lstStyle>
            <a:lvl1pPr>
              <a:defRPr/>
            </a:lvl1pPr>
          </a:lstStyle>
          <a:p>
            <a:r>
              <a:rPr lang="fr-FR" noProof="0"/>
              <a:t>Titre</a:t>
            </a:r>
          </a:p>
        </p:txBody>
      </p:sp>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7" name="Espace réservé de la date 6"/>
          <p:cNvSpPr>
            <a:spLocks noGrp="1"/>
          </p:cNvSpPr>
          <p:nvPr>
            <p:ph type="dt" sz="half" idx="10"/>
          </p:nvPr>
        </p:nvSpPr>
        <p:spPr bwMode="gray"/>
        <p:txBody>
          <a:bodyPr/>
          <a:lstStyle/>
          <a:p>
            <a:r>
              <a:rPr lang="fr-FR"/>
              <a:t>jj / mm / aa</a:t>
            </a:r>
          </a:p>
        </p:txBody>
      </p:sp>
      <p:sp>
        <p:nvSpPr>
          <p:cNvPr id="8" name="Espace réservé du numéro de diapositive 7"/>
          <p:cNvSpPr>
            <a:spLocks noGrp="1"/>
          </p:cNvSpPr>
          <p:nvPr>
            <p:ph type="sldNum" sz="quarter" idx="11"/>
          </p:nvPr>
        </p:nvSpPr>
        <p:spPr bwMode="gray"/>
        <p:txBody>
          <a:bodyPr/>
          <a:lstStyle/>
          <a:p>
            <a:fld id="{733122C9-A0B9-462F-8757-0847AD287B63}" type="slidenum">
              <a:rPr lang="fr-FR" smtClean="0"/>
              <a:pPr/>
              <a:t>‹N°›</a:t>
            </a:fld>
            <a:endParaRPr lang="fr-FR"/>
          </a:p>
        </p:txBody>
      </p:sp>
      <p:sp>
        <p:nvSpPr>
          <p:cNvPr id="9" name="Espace réservé du pied de page 8"/>
          <p:cNvSpPr>
            <a:spLocks noGrp="1"/>
          </p:cNvSpPr>
          <p:nvPr>
            <p:ph type="ftr" sz="quarter" idx="12"/>
          </p:nvPr>
        </p:nvSpPr>
        <p:spPr bwMode="gray"/>
        <p:txBody>
          <a:bodyPr/>
          <a:lstStyle/>
          <a:p>
            <a:r>
              <a:rPr lang="fr-FR"/>
              <a:t>Nom de la présentation</a:t>
            </a:r>
          </a:p>
        </p:txBody>
      </p:sp>
      <p:pic>
        <p:nvPicPr>
          <p:cNvPr id="13" name="Image 12" descr="logo_texte.png"/>
          <p:cNvPicPr>
            <a:picLocks noChangeAspect="1"/>
          </p:cNvPicPr>
          <p:nvPr userDrawn="1"/>
        </p:nvPicPr>
        <p:blipFill>
          <a:blip r:embed="rId3" cstate="print"/>
          <a:stretch>
            <a:fillRect/>
          </a:stretch>
        </p:blipFill>
        <p:spPr bwMode="gray">
          <a:xfrm>
            <a:off x="0" y="6138000"/>
            <a:ext cx="960000" cy="720000"/>
          </a:xfrm>
          <a:prstGeom prst="rect">
            <a:avLst/>
          </a:prstGeom>
        </p:spPr>
      </p:pic>
      <p:cxnSp>
        <p:nvCxnSpPr>
          <p:cNvPr id="14" name="Connecteur droit 13"/>
          <p:cNvCxnSpPr/>
          <p:nvPr userDrawn="1"/>
        </p:nvCxnSpPr>
        <p:spPr bwMode="gray">
          <a:xfrm>
            <a:off x="1055440" y="6345550"/>
            <a:ext cx="10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bwMode="gray">
          <a:xfrm>
            <a:off x="1055440" y="6669550"/>
            <a:ext cx="10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514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et 1 visuel">
    <p:spTree>
      <p:nvGrpSpPr>
        <p:cNvPr id="1" name=""/>
        <p:cNvGrpSpPr/>
        <p:nvPr/>
      </p:nvGrpSpPr>
      <p:grpSpPr>
        <a:xfrm>
          <a:off x="0" y="0"/>
          <a:ext cx="0" cy="0"/>
          <a:chOff x="0" y="0"/>
          <a:chExt cx="0" cy="0"/>
        </a:xfrm>
      </p:grpSpPr>
      <p:pic>
        <p:nvPicPr>
          <p:cNvPr id="14" name="Image 13" descr="fond_texte_visuels.png"/>
          <p:cNvPicPr>
            <a:picLocks noChangeAspect="1"/>
          </p:cNvPicPr>
          <p:nvPr userDrawn="1"/>
        </p:nvPicPr>
        <p:blipFill>
          <a:blip r:embed="rId2" cstate="print"/>
          <a:stretch>
            <a:fillRect/>
          </a:stretch>
        </p:blipFill>
        <p:spPr bwMode="gray">
          <a:xfrm>
            <a:off x="0" y="0"/>
            <a:ext cx="12192000" cy="6858000"/>
          </a:xfrm>
          <a:prstGeom prst="rect">
            <a:avLst/>
          </a:prstGeom>
        </p:spPr>
      </p:pic>
      <p:sp>
        <p:nvSpPr>
          <p:cNvPr id="2" name="Titre 1"/>
          <p:cNvSpPr>
            <a:spLocks noGrp="1"/>
          </p:cNvSpPr>
          <p:nvPr>
            <p:ph type="title" hasCustomPrompt="1"/>
          </p:nvPr>
        </p:nvSpPr>
        <p:spPr bwMode="gray">
          <a:xfrm>
            <a:off x="815999" y="575686"/>
            <a:ext cx="5184000" cy="873095"/>
          </a:xfrm>
        </p:spPr>
        <p:txBody>
          <a:bodyPr/>
          <a:lstStyle>
            <a:lvl1pPr>
              <a:defRPr/>
            </a:lvl1pPr>
          </a:lstStyle>
          <a:p>
            <a:r>
              <a:rPr lang="fr-FR" noProof="0" dirty="0"/>
              <a:t>Titre</a:t>
            </a:r>
          </a:p>
        </p:txBody>
      </p:sp>
      <p:sp>
        <p:nvSpPr>
          <p:cNvPr id="3" name="Espace réservé du contenu 2"/>
          <p:cNvSpPr>
            <a:spLocks noGrp="1"/>
          </p:cNvSpPr>
          <p:nvPr>
            <p:ph idx="1" hasCustomPrompt="1"/>
          </p:nvPr>
        </p:nvSpPr>
        <p:spPr bwMode="gray">
          <a:xfrm>
            <a:off x="815999" y="1465372"/>
            <a:ext cx="5184000" cy="4680000"/>
          </a:xfrm>
        </p:spPr>
        <p:txBody>
          <a:bodyPr/>
          <a:lstStyle>
            <a:lvl2pPr>
              <a:defRPr/>
            </a:lvl2pPr>
            <a:lvl3pPr>
              <a:defRPr/>
            </a:lvl3pPr>
            <a:lvl4pPr>
              <a:defRPr baseline="0"/>
            </a:lvl4pPr>
            <a:lvl5pPr>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7" name="Espace réservé de la date 6"/>
          <p:cNvSpPr>
            <a:spLocks noGrp="1"/>
          </p:cNvSpPr>
          <p:nvPr>
            <p:ph type="dt" sz="half" idx="10"/>
          </p:nvPr>
        </p:nvSpPr>
        <p:spPr bwMode="gray"/>
        <p:txBody>
          <a:bodyPr/>
          <a:lstStyle/>
          <a:p>
            <a:r>
              <a:rPr lang="fr-FR"/>
              <a:t>jj / mm / aa</a:t>
            </a:r>
          </a:p>
        </p:txBody>
      </p:sp>
      <p:sp>
        <p:nvSpPr>
          <p:cNvPr id="8" name="Espace réservé du numéro de diapositive 7"/>
          <p:cNvSpPr>
            <a:spLocks noGrp="1"/>
          </p:cNvSpPr>
          <p:nvPr>
            <p:ph type="sldNum" sz="quarter" idx="11"/>
          </p:nvPr>
        </p:nvSpPr>
        <p:spPr bwMode="gray"/>
        <p:txBody>
          <a:bodyPr/>
          <a:lstStyle/>
          <a:p>
            <a:fld id="{733122C9-A0B9-462F-8757-0847AD287B63}" type="slidenum">
              <a:rPr lang="fr-FR" smtClean="0"/>
              <a:pPr/>
              <a:t>‹N°›</a:t>
            </a:fld>
            <a:endParaRPr lang="fr-FR"/>
          </a:p>
        </p:txBody>
      </p:sp>
      <p:sp>
        <p:nvSpPr>
          <p:cNvPr id="9" name="Espace réservé du pied de page 8"/>
          <p:cNvSpPr>
            <a:spLocks noGrp="1"/>
          </p:cNvSpPr>
          <p:nvPr>
            <p:ph type="ftr" sz="quarter" idx="12"/>
          </p:nvPr>
        </p:nvSpPr>
        <p:spPr bwMode="gray"/>
        <p:txBody>
          <a:bodyPr/>
          <a:lstStyle/>
          <a:p>
            <a:r>
              <a:rPr lang="fr-FR"/>
              <a:t>Nom de la présentation</a:t>
            </a:r>
          </a:p>
        </p:txBody>
      </p:sp>
      <p:sp>
        <p:nvSpPr>
          <p:cNvPr id="13" name="Espace réservé pour une image  7"/>
          <p:cNvSpPr>
            <a:spLocks noGrp="1"/>
          </p:cNvSpPr>
          <p:nvPr>
            <p:ph type="pic" sz="quarter" idx="13" hasCustomPrompt="1"/>
          </p:nvPr>
        </p:nvSpPr>
        <p:spPr bwMode="gray">
          <a:xfrm>
            <a:off x="6336027" y="180000"/>
            <a:ext cx="5616000" cy="6012000"/>
          </a:xfrm>
          <a:solidFill>
            <a:schemeClr val="accent4"/>
          </a:solidFill>
        </p:spPr>
        <p:txBody>
          <a:bodyPr tIns="0" bIns="648000" anchor="ctr" anchorCtr="0"/>
          <a:lstStyle>
            <a:lvl1pPr algn="ctr">
              <a:defRPr sz="1000" b="1">
                <a:solidFill>
                  <a:schemeClr val="bg1"/>
                </a:solidFill>
              </a:defRPr>
            </a:lvl1pPr>
          </a:lstStyle>
          <a:p>
            <a:r>
              <a:rPr lang="fr-FR" dirty="0"/>
              <a:t>VISUEL</a:t>
            </a:r>
          </a:p>
        </p:txBody>
      </p:sp>
      <p:pic>
        <p:nvPicPr>
          <p:cNvPr id="17" name="Image 16" descr="logo_texte.png"/>
          <p:cNvPicPr>
            <a:picLocks noChangeAspect="1"/>
          </p:cNvPicPr>
          <p:nvPr userDrawn="1"/>
        </p:nvPicPr>
        <p:blipFill>
          <a:blip r:embed="rId3" cstate="print"/>
          <a:stretch>
            <a:fillRect/>
          </a:stretch>
        </p:blipFill>
        <p:spPr bwMode="gray">
          <a:xfrm>
            <a:off x="0" y="6138000"/>
            <a:ext cx="960000" cy="720000"/>
          </a:xfrm>
          <a:prstGeom prst="rect">
            <a:avLst/>
          </a:prstGeom>
        </p:spPr>
      </p:pic>
      <p:cxnSp>
        <p:nvCxnSpPr>
          <p:cNvPr id="12" name="Connecteur droit 11"/>
          <p:cNvCxnSpPr/>
          <p:nvPr userDrawn="1"/>
        </p:nvCxnSpPr>
        <p:spPr bwMode="gray">
          <a:xfrm>
            <a:off x="1055440" y="6345550"/>
            <a:ext cx="10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bwMode="gray">
          <a:xfrm>
            <a:off x="1055440" y="6669550"/>
            <a:ext cx="10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80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et 2 visuels">
    <p:spTree>
      <p:nvGrpSpPr>
        <p:cNvPr id="1" name=""/>
        <p:cNvGrpSpPr/>
        <p:nvPr/>
      </p:nvGrpSpPr>
      <p:grpSpPr>
        <a:xfrm>
          <a:off x="0" y="0"/>
          <a:ext cx="0" cy="0"/>
          <a:chOff x="0" y="0"/>
          <a:chExt cx="0" cy="0"/>
        </a:xfrm>
      </p:grpSpPr>
      <p:pic>
        <p:nvPicPr>
          <p:cNvPr id="11" name="Image 10" descr="fond_texte_visuels.png"/>
          <p:cNvPicPr>
            <a:picLocks noChangeAspect="1"/>
          </p:cNvPicPr>
          <p:nvPr userDrawn="1"/>
        </p:nvPicPr>
        <p:blipFill>
          <a:blip r:embed="rId2" cstate="print"/>
          <a:stretch>
            <a:fillRect/>
          </a:stretch>
        </p:blipFill>
        <p:spPr bwMode="gray">
          <a:xfrm>
            <a:off x="0" y="0"/>
            <a:ext cx="12192000" cy="6858000"/>
          </a:xfrm>
          <a:prstGeom prst="rect">
            <a:avLst/>
          </a:prstGeom>
        </p:spPr>
      </p:pic>
      <p:sp>
        <p:nvSpPr>
          <p:cNvPr id="2" name="Titre 1"/>
          <p:cNvSpPr>
            <a:spLocks noGrp="1"/>
          </p:cNvSpPr>
          <p:nvPr>
            <p:ph type="title" hasCustomPrompt="1"/>
          </p:nvPr>
        </p:nvSpPr>
        <p:spPr bwMode="gray">
          <a:xfrm>
            <a:off x="815999" y="575686"/>
            <a:ext cx="5184000" cy="873095"/>
          </a:xfrm>
        </p:spPr>
        <p:txBody>
          <a:bodyPr/>
          <a:lstStyle>
            <a:lvl1pPr>
              <a:defRPr/>
            </a:lvl1pPr>
          </a:lstStyle>
          <a:p>
            <a:r>
              <a:rPr lang="fr-FR" noProof="0" dirty="0"/>
              <a:t>Titre</a:t>
            </a:r>
          </a:p>
        </p:txBody>
      </p:sp>
      <p:sp>
        <p:nvSpPr>
          <p:cNvPr id="3" name="Espace réservé du contenu 2"/>
          <p:cNvSpPr>
            <a:spLocks noGrp="1"/>
          </p:cNvSpPr>
          <p:nvPr>
            <p:ph idx="1" hasCustomPrompt="1"/>
          </p:nvPr>
        </p:nvSpPr>
        <p:spPr bwMode="gray">
          <a:xfrm>
            <a:off x="815999" y="1465372"/>
            <a:ext cx="5184000" cy="4680000"/>
          </a:xfrm>
        </p:spPr>
        <p:txBody>
          <a:bodyPr/>
          <a:lstStyle>
            <a:lvl2pPr>
              <a:defRPr/>
            </a:lvl2pPr>
            <a:lvl3pPr>
              <a:defRPr/>
            </a:lvl3pPr>
            <a:lvl4pPr>
              <a:defRPr baseline="0"/>
            </a:lvl4pPr>
            <a:lvl5pPr>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7" name="Espace réservé de la date 6"/>
          <p:cNvSpPr>
            <a:spLocks noGrp="1"/>
          </p:cNvSpPr>
          <p:nvPr>
            <p:ph type="dt" sz="half" idx="10"/>
          </p:nvPr>
        </p:nvSpPr>
        <p:spPr bwMode="gray"/>
        <p:txBody>
          <a:bodyPr/>
          <a:lstStyle/>
          <a:p>
            <a:r>
              <a:rPr lang="fr-FR"/>
              <a:t>jj / mm / aa</a:t>
            </a:r>
          </a:p>
        </p:txBody>
      </p:sp>
      <p:sp>
        <p:nvSpPr>
          <p:cNvPr id="8" name="Espace réservé du numéro de diapositive 7"/>
          <p:cNvSpPr>
            <a:spLocks noGrp="1"/>
          </p:cNvSpPr>
          <p:nvPr>
            <p:ph type="sldNum" sz="quarter" idx="11"/>
          </p:nvPr>
        </p:nvSpPr>
        <p:spPr bwMode="gray"/>
        <p:txBody>
          <a:bodyPr/>
          <a:lstStyle/>
          <a:p>
            <a:fld id="{733122C9-A0B9-462F-8757-0847AD287B63}" type="slidenum">
              <a:rPr lang="fr-FR" smtClean="0"/>
              <a:pPr/>
              <a:t>‹N°›</a:t>
            </a:fld>
            <a:endParaRPr lang="fr-FR"/>
          </a:p>
        </p:txBody>
      </p:sp>
      <p:sp>
        <p:nvSpPr>
          <p:cNvPr id="9" name="Espace réservé du pied de page 8"/>
          <p:cNvSpPr>
            <a:spLocks noGrp="1"/>
          </p:cNvSpPr>
          <p:nvPr>
            <p:ph type="ftr" sz="quarter" idx="12"/>
          </p:nvPr>
        </p:nvSpPr>
        <p:spPr bwMode="gray"/>
        <p:txBody>
          <a:bodyPr/>
          <a:lstStyle/>
          <a:p>
            <a:r>
              <a:rPr lang="fr-FR"/>
              <a:t>Nom de la présentation</a:t>
            </a:r>
          </a:p>
        </p:txBody>
      </p:sp>
      <p:sp>
        <p:nvSpPr>
          <p:cNvPr id="13" name="Espace réservé pour une image  7"/>
          <p:cNvSpPr>
            <a:spLocks noGrp="1"/>
          </p:cNvSpPr>
          <p:nvPr>
            <p:ph type="pic" sz="quarter" idx="13" hasCustomPrompt="1"/>
          </p:nvPr>
        </p:nvSpPr>
        <p:spPr bwMode="gray">
          <a:xfrm>
            <a:off x="6336027" y="180000"/>
            <a:ext cx="5616000" cy="2844000"/>
          </a:xfrm>
          <a:solidFill>
            <a:schemeClr val="accent4"/>
          </a:solidFill>
        </p:spPr>
        <p:txBody>
          <a:bodyPr tIns="0" bIns="648000" anchor="ctr" anchorCtr="0"/>
          <a:lstStyle>
            <a:lvl1pPr algn="ctr">
              <a:defRPr sz="1000" b="1">
                <a:solidFill>
                  <a:schemeClr val="bg1"/>
                </a:solidFill>
              </a:defRPr>
            </a:lvl1pPr>
          </a:lstStyle>
          <a:p>
            <a:r>
              <a:rPr lang="fr-FR" dirty="0"/>
              <a:t>VISUEL</a:t>
            </a:r>
          </a:p>
        </p:txBody>
      </p:sp>
      <p:sp>
        <p:nvSpPr>
          <p:cNvPr id="10" name="Espace réservé pour une image  7"/>
          <p:cNvSpPr>
            <a:spLocks noGrp="1"/>
          </p:cNvSpPr>
          <p:nvPr>
            <p:ph type="pic" sz="quarter" idx="14" hasCustomPrompt="1"/>
          </p:nvPr>
        </p:nvSpPr>
        <p:spPr bwMode="gray">
          <a:xfrm>
            <a:off x="6336027" y="3230692"/>
            <a:ext cx="5616000" cy="2961308"/>
          </a:xfrm>
          <a:solidFill>
            <a:schemeClr val="accent4"/>
          </a:solidFill>
        </p:spPr>
        <p:txBody>
          <a:bodyPr tIns="0" bIns="648000" anchor="ctr" anchorCtr="0"/>
          <a:lstStyle>
            <a:lvl1pPr algn="ctr">
              <a:defRPr sz="1000" b="1">
                <a:solidFill>
                  <a:schemeClr val="bg1"/>
                </a:solidFill>
              </a:defRPr>
            </a:lvl1pPr>
          </a:lstStyle>
          <a:p>
            <a:r>
              <a:rPr lang="fr-FR" dirty="0"/>
              <a:t>VISUEL</a:t>
            </a:r>
          </a:p>
        </p:txBody>
      </p:sp>
      <p:pic>
        <p:nvPicPr>
          <p:cNvPr id="15" name="Image 14" descr="logo_texte.png"/>
          <p:cNvPicPr>
            <a:picLocks noChangeAspect="1"/>
          </p:cNvPicPr>
          <p:nvPr userDrawn="1"/>
        </p:nvPicPr>
        <p:blipFill>
          <a:blip r:embed="rId3" cstate="print"/>
          <a:stretch>
            <a:fillRect/>
          </a:stretch>
        </p:blipFill>
        <p:spPr bwMode="gray">
          <a:xfrm>
            <a:off x="0" y="6138000"/>
            <a:ext cx="960000" cy="720000"/>
          </a:xfrm>
          <a:prstGeom prst="rect">
            <a:avLst/>
          </a:prstGeom>
        </p:spPr>
      </p:pic>
      <p:cxnSp>
        <p:nvCxnSpPr>
          <p:cNvPr id="16" name="Connecteur droit 15"/>
          <p:cNvCxnSpPr/>
          <p:nvPr userDrawn="1"/>
        </p:nvCxnSpPr>
        <p:spPr bwMode="gray">
          <a:xfrm>
            <a:off x="1055440" y="6345550"/>
            <a:ext cx="10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userDrawn="1"/>
        </p:nvCxnSpPr>
        <p:spPr bwMode="gray">
          <a:xfrm>
            <a:off x="1055440" y="6669550"/>
            <a:ext cx="10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38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descr="logo_texte.png"/>
          <p:cNvPicPr>
            <a:picLocks noChangeAspect="1"/>
          </p:cNvPicPr>
          <p:nvPr userDrawn="1"/>
        </p:nvPicPr>
        <p:blipFill>
          <a:blip r:embed="rId14" cstate="print"/>
          <a:stretch>
            <a:fillRect/>
          </a:stretch>
        </p:blipFill>
        <p:spPr bwMode="gray">
          <a:xfrm>
            <a:off x="0" y="6138000"/>
            <a:ext cx="960000" cy="720000"/>
          </a:xfrm>
          <a:prstGeom prst="rect">
            <a:avLst/>
          </a:prstGeom>
        </p:spPr>
      </p:pic>
      <p:sp>
        <p:nvSpPr>
          <p:cNvPr id="2" name="Espace réservé du titre 1"/>
          <p:cNvSpPr>
            <a:spLocks noGrp="1"/>
          </p:cNvSpPr>
          <p:nvPr>
            <p:ph type="title"/>
          </p:nvPr>
        </p:nvSpPr>
        <p:spPr bwMode="gray">
          <a:xfrm>
            <a:off x="815999" y="575686"/>
            <a:ext cx="10560000" cy="873095"/>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815999" y="1465372"/>
            <a:ext cx="10560000" cy="4680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4" name="Espace réservé de la date 3"/>
          <p:cNvSpPr>
            <a:spLocks noGrp="1"/>
          </p:cNvSpPr>
          <p:nvPr>
            <p:ph type="dt" sz="half" idx="2"/>
          </p:nvPr>
        </p:nvSpPr>
        <p:spPr bwMode="gray">
          <a:xfrm>
            <a:off x="1104000" y="6345174"/>
            <a:ext cx="1295589" cy="324000"/>
          </a:xfrm>
          <a:prstGeom prst="rect">
            <a:avLst/>
          </a:prstGeom>
        </p:spPr>
        <p:txBody>
          <a:bodyPr vert="horz" lIns="0" tIns="0" rIns="0" bIns="0" rtlCol="0" anchor="ctr" anchorCtr="0">
            <a:noAutofit/>
          </a:bodyPr>
          <a:lstStyle>
            <a:lvl1pPr algn="l">
              <a:defRPr sz="1300" cap="all" baseline="0">
                <a:solidFill>
                  <a:schemeClr val="accent6"/>
                </a:solidFill>
              </a:defRPr>
            </a:lvl1pPr>
          </a:lstStyle>
          <a:p>
            <a:r>
              <a:rPr lang="fr-FR" noProof="0"/>
              <a:t>jj / mm / aa</a:t>
            </a:r>
          </a:p>
        </p:txBody>
      </p:sp>
      <p:sp>
        <p:nvSpPr>
          <p:cNvPr id="5" name="Espace réservé du pied de page 4"/>
          <p:cNvSpPr>
            <a:spLocks noGrp="1"/>
          </p:cNvSpPr>
          <p:nvPr>
            <p:ph type="ftr" sz="quarter" idx="3"/>
          </p:nvPr>
        </p:nvSpPr>
        <p:spPr bwMode="gray">
          <a:xfrm>
            <a:off x="2422965" y="6345174"/>
            <a:ext cx="7344000" cy="324000"/>
          </a:xfrm>
          <a:prstGeom prst="rect">
            <a:avLst/>
          </a:prstGeom>
        </p:spPr>
        <p:txBody>
          <a:bodyPr vert="horz" lIns="0" tIns="0" rIns="0" bIns="0" rtlCol="0" anchor="ctr" anchorCtr="0">
            <a:noAutofit/>
          </a:bodyPr>
          <a:lstStyle>
            <a:lvl1pPr algn="ctr">
              <a:defRPr sz="1300">
                <a:solidFill>
                  <a:schemeClr val="accent6"/>
                </a:solidFill>
              </a:defRPr>
            </a:lvl1pPr>
          </a:lstStyle>
          <a:p>
            <a:r>
              <a:rPr lang="fr-FR" noProof="0"/>
              <a:t>Nom de la présentation</a:t>
            </a:r>
          </a:p>
        </p:txBody>
      </p:sp>
      <p:sp>
        <p:nvSpPr>
          <p:cNvPr id="6" name="Espace réservé du numéro de diapositive 5"/>
          <p:cNvSpPr>
            <a:spLocks noGrp="1"/>
          </p:cNvSpPr>
          <p:nvPr>
            <p:ph type="sldNum" sz="quarter" idx="4"/>
          </p:nvPr>
        </p:nvSpPr>
        <p:spPr bwMode="gray">
          <a:xfrm>
            <a:off x="9792412" y="6345174"/>
            <a:ext cx="2112000" cy="324000"/>
          </a:xfrm>
          <a:prstGeom prst="rect">
            <a:avLst/>
          </a:prstGeom>
        </p:spPr>
        <p:txBody>
          <a:bodyPr vert="horz" lIns="0" tIns="0" rIns="0" bIns="0" rtlCol="0" anchor="ctr" anchorCtr="0">
            <a:noAutofit/>
          </a:bodyPr>
          <a:lstStyle>
            <a:lvl1pPr algn="r">
              <a:defRPr sz="1300" b="1">
                <a:solidFill>
                  <a:schemeClr val="accent6"/>
                </a:solidFill>
              </a:defRPr>
            </a:lvl1pPr>
          </a:lstStyle>
          <a:p>
            <a:fld id="{733122C9-A0B9-462F-8757-0847AD287B63}" type="slidenum">
              <a:rPr lang="fr-FR" noProof="0" smtClean="0"/>
              <a:pPr/>
              <a:t>‹N°›</a:t>
            </a:fld>
            <a:endParaRPr lang="fr-FR" noProof="0"/>
          </a:p>
        </p:txBody>
      </p:sp>
      <p:cxnSp>
        <p:nvCxnSpPr>
          <p:cNvPr id="10" name="Connecteur droit 9"/>
          <p:cNvCxnSpPr/>
          <p:nvPr userDrawn="1"/>
        </p:nvCxnSpPr>
        <p:spPr bwMode="gray">
          <a:xfrm>
            <a:off x="1055440" y="6345550"/>
            <a:ext cx="10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bwMode="gray">
          <a:xfrm>
            <a:off x="1055440" y="6669550"/>
            <a:ext cx="10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126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100000"/>
        </a:lnSpc>
        <a:spcBef>
          <a:spcPct val="0"/>
        </a:spcBef>
        <a:buNone/>
        <a:defRPr sz="2100" b="0" kern="1200" cap="all"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itchFamily="34" charset="0"/>
        <a:buNone/>
        <a:defRPr sz="1700" kern="1200">
          <a:solidFill>
            <a:schemeClr val="accent6"/>
          </a:solidFill>
          <a:latin typeface="+mn-lt"/>
          <a:ea typeface="+mn-ea"/>
          <a:cs typeface="+mn-cs"/>
        </a:defRPr>
      </a:lvl1pPr>
      <a:lvl2pPr marL="844550" indent="-144000" algn="l" defTabSz="914400" rtl="0" eaLnBrk="1" latinLnBrk="0" hangingPunct="1">
        <a:lnSpc>
          <a:spcPct val="100000"/>
        </a:lnSpc>
        <a:spcBef>
          <a:spcPts val="0"/>
        </a:spcBef>
        <a:buClr>
          <a:schemeClr val="accent1"/>
        </a:buClr>
        <a:buFont typeface="Arial" pitchFamily="34" charset="0"/>
        <a:buChar char="•"/>
        <a:defRPr sz="1700" kern="1200">
          <a:solidFill>
            <a:schemeClr val="accent6"/>
          </a:solidFill>
          <a:latin typeface="+mn-lt"/>
          <a:ea typeface="+mn-ea"/>
          <a:cs typeface="+mn-cs"/>
        </a:defRPr>
      </a:lvl2pPr>
      <a:lvl3pPr marL="1530000" indent="-144000" algn="l" defTabSz="914400" rtl="0" eaLnBrk="1" latinLnBrk="0" hangingPunct="1">
        <a:lnSpc>
          <a:spcPct val="100000"/>
        </a:lnSpc>
        <a:spcBef>
          <a:spcPts val="0"/>
        </a:spcBef>
        <a:buClr>
          <a:schemeClr val="accent2"/>
        </a:buClr>
        <a:buSzPct val="100000"/>
        <a:buFont typeface="Arial" pitchFamily="34" charset="0"/>
        <a:buChar char="•"/>
        <a:defRPr sz="1700" kern="1200">
          <a:solidFill>
            <a:schemeClr val="accent6"/>
          </a:solidFill>
          <a:latin typeface="+mn-lt"/>
          <a:ea typeface="+mn-ea"/>
          <a:cs typeface="+mn-cs"/>
        </a:defRPr>
      </a:lvl3pPr>
      <a:lvl4pPr marL="0" indent="0" algn="l" defTabSz="914400" rtl="0" eaLnBrk="1" latinLnBrk="0" hangingPunct="1">
        <a:lnSpc>
          <a:spcPct val="100000"/>
        </a:lnSpc>
        <a:spcBef>
          <a:spcPts val="0"/>
        </a:spcBef>
        <a:buSzPct val="100000"/>
        <a:buFont typeface="Arial" pitchFamily="34" charset="0"/>
        <a:buNone/>
        <a:defRPr sz="1500" kern="1200">
          <a:solidFill>
            <a:schemeClr val="accent6"/>
          </a:solidFill>
          <a:latin typeface="+mn-lt"/>
          <a:ea typeface="+mn-ea"/>
          <a:cs typeface="+mn-cs"/>
        </a:defRPr>
      </a:lvl4pPr>
      <a:lvl5pPr marL="0" indent="0" algn="l" defTabSz="914400" rtl="0" eaLnBrk="1" latinLnBrk="0" hangingPunct="1">
        <a:lnSpc>
          <a:spcPct val="100000"/>
        </a:lnSpc>
        <a:spcBef>
          <a:spcPts val="0"/>
        </a:spcBef>
        <a:buSzPct val="100000"/>
        <a:buFont typeface="Arial" pitchFamily="34" charset="0"/>
        <a:buNone/>
        <a:defRPr sz="13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997138" y="1617973"/>
            <a:ext cx="8295932" cy="2745685"/>
          </a:xfrm>
        </p:spPr>
        <p:txBody>
          <a:bodyPr>
            <a:noAutofit/>
          </a:bodyPr>
          <a:lstStyle/>
          <a:p>
            <a:r>
              <a:rPr lang="fr-FR" u="sng" dirty="0">
                <a:solidFill>
                  <a:schemeClr val="bg1"/>
                </a:solidFill>
              </a:rPr>
              <a:t>Objectifs : </a:t>
            </a:r>
          </a:p>
          <a:p>
            <a:endParaRPr lang="fr-FR" sz="1050" u="sng" dirty="0">
              <a:solidFill>
                <a:schemeClr val="bg1"/>
              </a:solidFill>
            </a:endParaRPr>
          </a:p>
          <a:p>
            <a:pPr marL="457200" indent="-457200" algn="l">
              <a:buFont typeface="Wingdings" pitchFamily="2" charset="2"/>
              <a:buChar char="Ø"/>
            </a:pPr>
            <a:r>
              <a:rPr lang="fr-FR" sz="2800" dirty="0">
                <a:solidFill>
                  <a:schemeClr val="tx1"/>
                </a:solidFill>
              </a:rPr>
              <a:t>Continuer d’améliorer la maîtrise technique individuelle.</a:t>
            </a:r>
          </a:p>
          <a:p>
            <a:pPr marL="457200" indent="-457200" algn="l">
              <a:buFont typeface="Wingdings" pitchFamily="2" charset="2"/>
              <a:buChar char="Ø"/>
            </a:pPr>
            <a:r>
              <a:rPr lang="fr-FR" sz="2800" dirty="0">
                <a:solidFill>
                  <a:schemeClr val="tx1"/>
                </a:solidFill>
              </a:rPr>
              <a:t>Finaliser l’échauffement ou le débuter</a:t>
            </a:r>
          </a:p>
          <a:p>
            <a:pPr marL="457200" indent="-457200" algn="l">
              <a:buFont typeface="Wingdings" pitchFamily="2" charset="2"/>
              <a:buChar char="Ø"/>
            </a:pPr>
            <a:r>
              <a:rPr lang="fr-FR" sz="2800" dirty="0">
                <a:solidFill>
                  <a:schemeClr val="tx1"/>
                </a:solidFill>
              </a:rPr>
              <a:t>Vivre une rencontre amicale face à un autre jeune.</a:t>
            </a:r>
          </a:p>
        </p:txBody>
      </p:sp>
      <p:sp>
        <p:nvSpPr>
          <p:cNvPr id="7" name="ZoneTexte 6"/>
          <p:cNvSpPr txBox="1"/>
          <p:nvPr/>
        </p:nvSpPr>
        <p:spPr>
          <a:xfrm>
            <a:off x="1815217" y="193410"/>
            <a:ext cx="8530193" cy="646331"/>
          </a:xfrm>
          <a:prstGeom prst="rect">
            <a:avLst/>
          </a:prstGeom>
          <a:noFill/>
        </p:spPr>
        <p:txBody>
          <a:bodyPr wrap="square" rtlCol="0">
            <a:spAutoFit/>
          </a:bodyPr>
          <a:lstStyle/>
          <a:p>
            <a:pPr algn="ctr"/>
            <a:r>
              <a:rPr lang="fr-FR" sz="3600" b="1" i="1" dirty="0">
                <a:solidFill>
                  <a:prstClr val="black"/>
                </a:solidFill>
                <a:latin typeface="Arial"/>
              </a:rPr>
              <a:t>Les Défis Techniques </a:t>
            </a:r>
          </a:p>
        </p:txBody>
      </p:sp>
      <p:sp>
        <p:nvSpPr>
          <p:cNvPr id="10" name="Sous-titre 2"/>
          <p:cNvSpPr txBox="1">
            <a:spLocks/>
          </p:cNvSpPr>
          <p:nvPr/>
        </p:nvSpPr>
        <p:spPr>
          <a:xfrm>
            <a:off x="2944704" y="839740"/>
            <a:ext cx="6400800" cy="792088"/>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dirty="0">
                <a:solidFill>
                  <a:srgbClr val="00B0F0"/>
                </a:solidFill>
                <a:latin typeface="Arial"/>
              </a:rPr>
              <a:t>Encore plus vite, encore plus fort….</a:t>
            </a:r>
            <a:endParaRPr lang="fr-FR" dirty="0">
              <a:solidFill>
                <a:srgbClr val="FF0000"/>
              </a:solidFill>
              <a:latin typeface="Arial"/>
            </a:endParaRPr>
          </a:p>
        </p:txBody>
      </p:sp>
      <p:sp>
        <p:nvSpPr>
          <p:cNvPr id="35" name="Rectangle à coins arrondis 34">
            <a:hlinkClick r:id="" action="ppaction://noaction"/>
          </p:cNvPr>
          <p:cNvSpPr/>
          <p:nvPr/>
        </p:nvSpPr>
        <p:spPr>
          <a:xfrm>
            <a:off x="4226730" y="4373070"/>
            <a:ext cx="1640510" cy="621650"/>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808080">
                    <a:lumMod val="75000"/>
                  </a:srgbClr>
                </a:solidFill>
                <a:latin typeface="Arial"/>
              </a:rPr>
              <a:t>Défi</a:t>
            </a:r>
          </a:p>
          <a:p>
            <a:pPr algn="ctr"/>
            <a:r>
              <a:rPr lang="fr-FR" sz="1400" b="1" dirty="0">
                <a:solidFill>
                  <a:srgbClr val="808080">
                    <a:lumMod val="75000"/>
                  </a:srgbClr>
                </a:solidFill>
                <a:latin typeface="Arial"/>
              </a:rPr>
              <a:t>Conduite de balle</a:t>
            </a:r>
          </a:p>
        </p:txBody>
      </p:sp>
      <p:sp>
        <p:nvSpPr>
          <p:cNvPr id="36" name="Rectangle à coins arrondis 35">
            <a:hlinkClick r:id="" action="ppaction://noaction"/>
          </p:cNvPr>
          <p:cNvSpPr/>
          <p:nvPr/>
        </p:nvSpPr>
        <p:spPr>
          <a:xfrm>
            <a:off x="1997138" y="4327669"/>
            <a:ext cx="1640510" cy="621650"/>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808080">
                    <a:lumMod val="75000"/>
                  </a:srgbClr>
                </a:solidFill>
                <a:latin typeface="Arial"/>
              </a:rPr>
              <a:t>Défi</a:t>
            </a:r>
          </a:p>
          <a:p>
            <a:pPr algn="ctr"/>
            <a:r>
              <a:rPr lang="fr-FR" sz="1400" b="1" dirty="0">
                <a:solidFill>
                  <a:srgbClr val="808080">
                    <a:lumMod val="75000"/>
                  </a:srgbClr>
                </a:solidFill>
                <a:latin typeface="Arial"/>
              </a:rPr>
              <a:t>Jonglage</a:t>
            </a:r>
          </a:p>
        </p:txBody>
      </p:sp>
      <p:sp>
        <p:nvSpPr>
          <p:cNvPr id="37" name="Rectangle à coins arrondis 36">
            <a:hlinkClick r:id="" action="ppaction://noaction"/>
          </p:cNvPr>
          <p:cNvSpPr/>
          <p:nvPr/>
        </p:nvSpPr>
        <p:spPr>
          <a:xfrm>
            <a:off x="6351244" y="4371885"/>
            <a:ext cx="1640510" cy="621650"/>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808080">
                    <a:lumMod val="75000"/>
                  </a:srgbClr>
                </a:solidFill>
                <a:latin typeface="Arial"/>
              </a:rPr>
              <a:t>Défi</a:t>
            </a:r>
          </a:p>
          <a:p>
            <a:pPr algn="ctr"/>
            <a:r>
              <a:rPr lang="fr-FR" sz="1400" b="1" dirty="0">
                <a:solidFill>
                  <a:srgbClr val="808080">
                    <a:lumMod val="75000"/>
                  </a:srgbClr>
                </a:solidFill>
                <a:latin typeface="Arial"/>
              </a:rPr>
              <a:t>Jonglage en mouvement</a:t>
            </a:r>
          </a:p>
        </p:txBody>
      </p:sp>
      <p:sp>
        <p:nvSpPr>
          <p:cNvPr id="38" name="Rectangle à coins arrondis 37">
            <a:hlinkClick r:id="" action="ppaction://noaction"/>
          </p:cNvPr>
          <p:cNvSpPr/>
          <p:nvPr/>
        </p:nvSpPr>
        <p:spPr>
          <a:xfrm>
            <a:off x="8525249" y="4406495"/>
            <a:ext cx="1640510" cy="621650"/>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808080">
                    <a:lumMod val="75000"/>
                  </a:srgbClr>
                </a:solidFill>
                <a:latin typeface="Arial"/>
              </a:rPr>
              <a:t>Défi</a:t>
            </a:r>
          </a:p>
          <a:p>
            <a:pPr algn="ctr"/>
            <a:r>
              <a:rPr lang="fr-FR" sz="1400" b="1" dirty="0">
                <a:solidFill>
                  <a:srgbClr val="808080">
                    <a:lumMod val="75000"/>
                  </a:srgbClr>
                </a:solidFill>
                <a:latin typeface="Arial"/>
              </a:rPr>
              <a:t>1 C 1</a:t>
            </a:r>
          </a:p>
        </p:txBody>
      </p:sp>
      <p:sp>
        <p:nvSpPr>
          <p:cNvPr id="39" name="Espace réservé du contenu 3"/>
          <p:cNvSpPr txBox="1">
            <a:spLocks/>
          </p:cNvSpPr>
          <p:nvPr/>
        </p:nvSpPr>
        <p:spPr>
          <a:xfrm>
            <a:off x="2020761" y="5222904"/>
            <a:ext cx="8568951" cy="72008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chorCtr="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2000" b="1" dirty="0">
                <a:solidFill>
                  <a:srgbClr val="002060"/>
                </a:solidFill>
                <a:latin typeface="Arial"/>
              </a:rPr>
              <a:t>     PHASE 1                    PHASE 1                    PHASE 2                        PHASE 2</a:t>
            </a:r>
          </a:p>
          <a:p>
            <a:pPr algn="l"/>
            <a:r>
              <a:rPr lang="fr-FR" sz="2000" b="1" dirty="0">
                <a:solidFill>
                  <a:srgbClr val="002060"/>
                </a:solidFill>
                <a:latin typeface="Arial"/>
              </a:rPr>
              <a:t>(journée 1 à 4)         (Journée 5 à 9)                  (journée 1 à 5)    (journée 6 à 12)</a:t>
            </a:r>
          </a:p>
        </p:txBody>
      </p:sp>
      <p:sp useBgFill="1">
        <p:nvSpPr>
          <p:cNvPr id="11" name="Rectangle à coins arrondis 10"/>
          <p:cNvSpPr/>
          <p:nvPr/>
        </p:nvSpPr>
        <p:spPr>
          <a:xfrm>
            <a:off x="1804735" y="6107421"/>
            <a:ext cx="8784976" cy="561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prstClr val="black"/>
                </a:solidFill>
                <a:latin typeface="Arial"/>
              </a:rPr>
              <a:t>TEMPS DE JEU EGAL : UN DROIT POUR LE JOUEUR, UN DEVOIR POUR L EDUCATEUR</a:t>
            </a:r>
          </a:p>
        </p:txBody>
      </p:sp>
    </p:spTree>
    <p:extLst>
      <p:ext uri="{BB962C8B-B14F-4D97-AF65-F5344CB8AC3E}">
        <p14:creationId xmlns:p14="http://schemas.microsoft.com/office/powerpoint/2010/main" val="42422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heel(1)">
                                      <p:cBhvr>
                                        <p:cTn id="33" dur="2000"/>
                                        <p:tgtEl>
                                          <p:spTgt spid="36"/>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heel(1)">
                                      <p:cBhvr>
                                        <p:cTn id="36" dur="2000"/>
                                        <p:tgtEl>
                                          <p:spTgt spid="35"/>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heel(1)">
                                      <p:cBhvr>
                                        <p:cTn id="39" dur="2000"/>
                                        <p:tgtEl>
                                          <p:spTgt spid="37"/>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heel(1)">
                                      <p:cBhvr>
                                        <p:cTn id="42" dur="20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80">
                                          <p:stCondLst>
                                            <p:cond delay="0"/>
                                          </p:stCondLst>
                                        </p:cTn>
                                        <p:tgtEl>
                                          <p:spTgt spid="39"/>
                                        </p:tgtEl>
                                      </p:cBhvr>
                                    </p:animEffect>
                                    <p:anim calcmode="lin" valueType="num">
                                      <p:cBhvr>
                                        <p:cTn id="4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53" dur="26">
                                          <p:stCondLst>
                                            <p:cond delay="650"/>
                                          </p:stCondLst>
                                        </p:cTn>
                                        <p:tgtEl>
                                          <p:spTgt spid="39"/>
                                        </p:tgtEl>
                                      </p:cBhvr>
                                      <p:to x="100000" y="60000"/>
                                    </p:animScale>
                                    <p:animScale>
                                      <p:cBhvr>
                                        <p:cTn id="54" dur="166" decel="50000">
                                          <p:stCondLst>
                                            <p:cond delay="676"/>
                                          </p:stCondLst>
                                        </p:cTn>
                                        <p:tgtEl>
                                          <p:spTgt spid="39"/>
                                        </p:tgtEl>
                                      </p:cBhvr>
                                      <p:to x="100000" y="100000"/>
                                    </p:animScale>
                                    <p:animScale>
                                      <p:cBhvr>
                                        <p:cTn id="55" dur="26">
                                          <p:stCondLst>
                                            <p:cond delay="1312"/>
                                          </p:stCondLst>
                                        </p:cTn>
                                        <p:tgtEl>
                                          <p:spTgt spid="39"/>
                                        </p:tgtEl>
                                      </p:cBhvr>
                                      <p:to x="100000" y="80000"/>
                                    </p:animScale>
                                    <p:animScale>
                                      <p:cBhvr>
                                        <p:cTn id="56" dur="166" decel="50000">
                                          <p:stCondLst>
                                            <p:cond delay="1338"/>
                                          </p:stCondLst>
                                        </p:cTn>
                                        <p:tgtEl>
                                          <p:spTgt spid="39"/>
                                        </p:tgtEl>
                                      </p:cBhvr>
                                      <p:to x="100000" y="100000"/>
                                    </p:animScale>
                                    <p:animScale>
                                      <p:cBhvr>
                                        <p:cTn id="57" dur="26">
                                          <p:stCondLst>
                                            <p:cond delay="1642"/>
                                          </p:stCondLst>
                                        </p:cTn>
                                        <p:tgtEl>
                                          <p:spTgt spid="39"/>
                                        </p:tgtEl>
                                      </p:cBhvr>
                                      <p:to x="100000" y="90000"/>
                                    </p:animScale>
                                    <p:animScale>
                                      <p:cBhvr>
                                        <p:cTn id="58" dur="166" decel="50000">
                                          <p:stCondLst>
                                            <p:cond delay="1668"/>
                                          </p:stCondLst>
                                        </p:cTn>
                                        <p:tgtEl>
                                          <p:spTgt spid="39"/>
                                        </p:tgtEl>
                                      </p:cBhvr>
                                      <p:to x="100000" y="100000"/>
                                    </p:animScale>
                                    <p:animScale>
                                      <p:cBhvr>
                                        <p:cTn id="59" dur="26">
                                          <p:stCondLst>
                                            <p:cond delay="1808"/>
                                          </p:stCondLst>
                                        </p:cTn>
                                        <p:tgtEl>
                                          <p:spTgt spid="39"/>
                                        </p:tgtEl>
                                      </p:cBhvr>
                                      <p:to x="100000" y="95000"/>
                                    </p:animScale>
                                    <p:animScale>
                                      <p:cBhvr>
                                        <p:cTn id="60" dur="166" decel="50000">
                                          <p:stCondLst>
                                            <p:cond delay="1834"/>
                                          </p:stCondLst>
                                        </p:cTn>
                                        <p:tgtEl>
                                          <p:spTgt spid="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0" grpId="0"/>
      <p:bldP spid="35" grpId="0" animBg="1"/>
      <p:bldP spid="36" grpId="0" animBg="1"/>
      <p:bldP spid="37" grpId="0" animBg="1"/>
      <p:bldP spid="38"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a:hlinkClick r:id="" action="ppaction://noaction"/>
          </p:cNvPr>
          <p:cNvSpPr/>
          <p:nvPr/>
        </p:nvSpPr>
        <p:spPr>
          <a:xfrm>
            <a:off x="4113548" y="44624"/>
            <a:ext cx="3960440" cy="1152128"/>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808080">
                    <a:lumMod val="75000"/>
                  </a:srgbClr>
                </a:solidFill>
                <a:latin typeface="Arial"/>
              </a:rPr>
              <a:t>Défi</a:t>
            </a:r>
          </a:p>
          <a:p>
            <a:pPr algn="ctr"/>
            <a:r>
              <a:rPr lang="fr-FR" sz="3200" b="1" dirty="0">
                <a:solidFill>
                  <a:srgbClr val="808080">
                    <a:lumMod val="75000"/>
                  </a:srgbClr>
                </a:solidFill>
                <a:latin typeface="Arial"/>
              </a:rPr>
              <a:t>Jonglage</a:t>
            </a:r>
          </a:p>
        </p:txBody>
      </p:sp>
      <p:sp>
        <p:nvSpPr>
          <p:cNvPr id="10" name="Rectangle 9"/>
          <p:cNvSpPr/>
          <p:nvPr/>
        </p:nvSpPr>
        <p:spPr>
          <a:xfrm>
            <a:off x="1703512" y="1844825"/>
            <a:ext cx="9036496" cy="4247317"/>
          </a:xfrm>
          <a:prstGeom prst="rect">
            <a:avLst/>
          </a:prstGeom>
        </p:spPr>
        <p:txBody>
          <a:bodyPr wrap="square">
            <a:spAutoFit/>
          </a:bodyPr>
          <a:lstStyle/>
          <a:p>
            <a:r>
              <a:rPr lang="fr-FR" sz="1600" dirty="0">
                <a:solidFill>
                  <a:prstClr val="black"/>
                </a:solidFill>
                <a:latin typeface="Arial"/>
              </a:rPr>
              <a:t>1 – </a:t>
            </a:r>
            <a:r>
              <a:rPr lang="fr-FR" sz="2000" dirty="0">
                <a:solidFill>
                  <a:prstClr val="black"/>
                </a:solidFill>
                <a:latin typeface="Arial"/>
              </a:rPr>
              <a:t>A réaliser </a:t>
            </a:r>
            <a:r>
              <a:rPr lang="fr-FR" sz="2000" b="1" u="sng" dirty="0">
                <a:solidFill>
                  <a:prstClr val="black"/>
                </a:solidFill>
                <a:latin typeface="Arial"/>
              </a:rPr>
              <a:t>avant </a:t>
            </a:r>
            <a:r>
              <a:rPr lang="fr-FR" sz="2000" dirty="0">
                <a:solidFill>
                  <a:prstClr val="black"/>
                </a:solidFill>
                <a:latin typeface="Arial"/>
              </a:rPr>
              <a:t>chaque critérium, </a:t>
            </a:r>
            <a:r>
              <a:rPr lang="fr-FR" sz="2000" b="1" u="sng" dirty="0">
                <a:solidFill>
                  <a:prstClr val="black"/>
                </a:solidFill>
                <a:latin typeface="Arial"/>
              </a:rPr>
              <a:t>sous forme de défi </a:t>
            </a:r>
            <a:r>
              <a:rPr lang="fr-FR" sz="2000" dirty="0">
                <a:solidFill>
                  <a:prstClr val="black"/>
                </a:solidFill>
                <a:latin typeface="Arial"/>
              </a:rPr>
              <a:t>: </a:t>
            </a:r>
          </a:p>
          <a:p>
            <a:r>
              <a:rPr lang="fr-FR" sz="1600" dirty="0">
                <a:solidFill>
                  <a:prstClr val="black"/>
                </a:solidFill>
                <a:latin typeface="Arial"/>
              </a:rPr>
              <a:t>	1 jeune face à 1 autre jeunes /n°</a:t>
            </a:r>
            <a:endParaRPr lang="fr-FR" sz="600" dirty="0">
              <a:solidFill>
                <a:prstClr val="black"/>
              </a:solidFill>
              <a:latin typeface="Arial"/>
            </a:endParaRPr>
          </a:p>
          <a:p>
            <a:pPr marL="0" lvl="1"/>
            <a:r>
              <a:rPr lang="fr-FR" sz="1600" dirty="0">
                <a:solidFill>
                  <a:prstClr val="black"/>
                </a:solidFill>
                <a:latin typeface="Arial"/>
              </a:rPr>
              <a:t>2 – </a:t>
            </a:r>
            <a:r>
              <a:rPr lang="fr-FR" u="sng" dirty="0">
                <a:solidFill>
                  <a:prstClr val="black"/>
                </a:solidFill>
                <a:latin typeface="Arial"/>
              </a:rPr>
              <a:t>Comptage des jonglages </a:t>
            </a:r>
            <a:r>
              <a:rPr lang="fr-FR" dirty="0">
                <a:solidFill>
                  <a:prstClr val="black"/>
                </a:solidFill>
                <a:latin typeface="Arial"/>
              </a:rPr>
              <a:t>: Par les joueurs </a:t>
            </a:r>
          </a:p>
          <a:p>
            <a:pPr marL="0" lvl="1"/>
            <a:r>
              <a:rPr lang="fr-FR" sz="1600" dirty="0">
                <a:solidFill>
                  <a:prstClr val="black"/>
                </a:solidFill>
                <a:latin typeface="Arial"/>
              </a:rPr>
              <a:t>	Résultats inscrits sur la FMI par les éducateurs.</a:t>
            </a:r>
          </a:p>
          <a:p>
            <a:pPr marL="0" lvl="1"/>
            <a:r>
              <a:rPr lang="fr-FR" sz="1600" dirty="0">
                <a:solidFill>
                  <a:prstClr val="black"/>
                </a:solidFill>
                <a:latin typeface="Arial"/>
              </a:rPr>
              <a:t>	</a:t>
            </a:r>
            <a:r>
              <a:rPr lang="fr-FR" sz="900" dirty="0">
                <a:solidFill>
                  <a:prstClr val="black"/>
                </a:solidFill>
                <a:latin typeface="Arial"/>
              </a:rPr>
              <a:t>	</a:t>
            </a:r>
            <a:endParaRPr lang="fr-FR" sz="200" dirty="0">
              <a:solidFill>
                <a:prstClr val="black"/>
              </a:solidFill>
              <a:latin typeface="Arial"/>
            </a:endParaRPr>
          </a:p>
          <a:p>
            <a:r>
              <a:rPr lang="fr-FR" sz="1600" dirty="0">
                <a:solidFill>
                  <a:prstClr val="black"/>
                </a:solidFill>
                <a:latin typeface="Arial"/>
              </a:rPr>
              <a:t>3 – </a:t>
            </a:r>
            <a:r>
              <a:rPr lang="fr-FR" u="sng" dirty="0">
                <a:solidFill>
                  <a:prstClr val="black"/>
                </a:solidFill>
                <a:latin typeface="Arial"/>
              </a:rPr>
              <a:t> Objectifs  </a:t>
            </a:r>
            <a:r>
              <a:rPr lang="fr-FR" dirty="0">
                <a:solidFill>
                  <a:prstClr val="black"/>
                </a:solidFill>
                <a:latin typeface="Arial"/>
              </a:rPr>
              <a:t>:</a:t>
            </a:r>
          </a:p>
          <a:p>
            <a:r>
              <a:rPr lang="fr-FR" sz="1600" dirty="0">
                <a:solidFill>
                  <a:prstClr val="black"/>
                </a:solidFill>
                <a:latin typeface="Arial"/>
              </a:rPr>
              <a:t>	Les joueurs essaient d’atteindre l’objectif en 2 essais</a:t>
            </a:r>
          </a:p>
          <a:p>
            <a:r>
              <a:rPr lang="fr-FR" sz="1600" dirty="0">
                <a:solidFill>
                  <a:prstClr val="black"/>
                </a:solidFill>
                <a:latin typeface="Arial"/>
              </a:rPr>
              <a:t>	Si l’objectif est atteint dès le 1</a:t>
            </a:r>
            <a:r>
              <a:rPr lang="fr-FR" sz="1600" baseline="30000" dirty="0">
                <a:solidFill>
                  <a:prstClr val="black"/>
                </a:solidFill>
                <a:latin typeface="Arial"/>
              </a:rPr>
              <a:t>er</a:t>
            </a:r>
            <a:r>
              <a:rPr lang="fr-FR" sz="1600" dirty="0">
                <a:solidFill>
                  <a:prstClr val="black"/>
                </a:solidFill>
                <a:latin typeface="Arial"/>
              </a:rPr>
              <a:t> essai, pas de 2</a:t>
            </a:r>
            <a:r>
              <a:rPr lang="fr-FR" sz="1600" baseline="30000" dirty="0">
                <a:solidFill>
                  <a:prstClr val="black"/>
                </a:solidFill>
                <a:latin typeface="Arial"/>
              </a:rPr>
              <a:t>ème</a:t>
            </a:r>
            <a:r>
              <a:rPr lang="fr-FR" sz="1600" dirty="0">
                <a:solidFill>
                  <a:prstClr val="black"/>
                </a:solidFill>
                <a:latin typeface="Arial"/>
              </a:rPr>
              <a:t> essai</a:t>
            </a:r>
          </a:p>
          <a:p>
            <a:r>
              <a:rPr lang="fr-FR" sz="1600" dirty="0">
                <a:solidFill>
                  <a:prstClr val="black"/>
                </a:solidFill>
                <a:latin typeface="Arial"/>
              </a:rPr>
              <a:t>	Départ ballon au sol</a:t>
            </a:r>
          </a:p>
          <a:p>
            <a:r>
              <a:rPr lang="fr-FR" sz="1600" dirty="0">
                <a:solidFill>
                  <a:prstClr val="black"/>
                </a:solidFill>
                <a:latin typeface="Arial"/>
              </a:rPr>
              <a:t>	</a:t>
            </a:r>
            <a:r>
              <a:rPr lang="fr-FR" sz="1600" dirty="0" err="1">
                <a:solidFill>
                  <a:prstClr val="black"/>
                </a:solidFill>
                <a:latin typeface="Arial"/>
              </a:rPr>
              <a:t>Possibilté</a:t>
            </a:r>
            <a:r>
              <a:rPr lang="fr-FR" sz="1600" dirty="0">
                <a:solidFill>
                  <a:prstClr val="black"/>
                </a:solidFill>
                <a:latin typeface="Arial"/>
              </a:rPr>
              <a:t> d’utiliser les 2 pieds</a:t>
            </a:r>
          </a:p>
          <a:p>
            <a:r>
              <a:rPr lang="fr-FR" sz="1600" dirty="0">
                <a:solidFill>
                  <a:prstClr val="black"/>
                </a:solidFill>
                <a:latin typeface="Arial"/>
              </a:rPr>
              <a:t>	Aucune autre surface de rattrapage</a:t>
            </a:r>
          </a:p>
          <a:p>
            <a:endParaRPr lang="fr-FR" sz="1600" dirty="0">
              <a:solidFill>
                <a:prstClr val="black"/>
              </a:solidFill>
              <a:latin typeface="Arial"/>
            </a:endParaRPr>
          </a:p>
          <a:p>
            <a:r>
              <a:rPr lang="fr-FR" sz="1600" dirty="0">
                <a:solidFill>
                  <a:prstClr val="black"/>
                </a:solidFill>
                <a:latin typeface="Arial"/>
              </a:rPr>
              <a:t>4 – </a:t>
            </a:r>
            <a:r>
              <a:rPr lang="fr-FR" sz="1600" b="1" u="sng" dirty="0">
                <a:solidFill>
                  <a:prstClr val="black"/>
                </a:solidFill>
                <a:latin typeface="Arial"/>
              </a:rPr>
              <a:t>Résultats :</a:t>
            </a:r>
          </a:p>
          <a:p>
            <a:r>
              <a:rPr lang="fr-FR" sz="600" dirty="0">
                <a:solidFill>
                  <a:prstClr val="black"/>
                </a:solidFill>
                <a:latin typeface="Arial"/>
              </a:rPr>
              <a:t>	</a:t>
            </a:r>
          </a:p>
          <a:p>
            <a:r>
              <a:rPr lang="fr-FR" sz="600" dirty="0">
                <a:solidFill>
                  <a:prstClr val="black"/>
                </a:solidFill>
                <a:latin typeface="Arial"/>
              </a:rPr>
              <a:t>	</a:t>
            </a:r>
            <a:r>
              <a:rPr lang="fr-FR" sz="1600" dirty="0">
                <a:solidFill>
                  <a:prstClr val="black"/>
                </a:solidFill>
                <a:latin typeface="Arial"/>
              </a:rPr>
              <a:t>Au terme du défi, le joueur qui remporte le défi ramène 1 point à son équipe.</a:t>
            </a:r>
            <a:r>
              <a:rPr lang="fr-FR" sz="600" dirty="0">
                <a:solidFill>
                  <a:prstClr val="black"/>
                </a:solidFill>
                <a:latin typeface="Arial"/>
              </a:rPr>
              <a:t>	</a:t>
            </a:r>
          </a:p>
          <a:p>
            <a:r>
              <a:rPr lang="fr-FR" sz="600" dirty="0">
                <a:solidFill>
                  <a:prstClr val="black"/>
                </a:solidFill>
                <a:latin typeface="Arial"/>
              </a:rPr>
              <a:t>	</a:t>
            </a:r>
            <a:r>
              <a:rPr lang="fr-FR" sz="1600" dirty="0">
                <a:solidFill>
                  <a:prstClr val="black"/>
                </a:solidFill>
                <a:latin typeface="Arial"/>
              </a:rPr>
              <a:t>En cas d’égalité, chaque joueur ramène 1 point</a:t>
            </a:r>
          </a:p>
          <a:p>
            <a:r>
              <a:rPr lang="fr-FR" sz="1600" dirty="0">
                <a:solidFill>
                  <a:prstClr val="black"/>
                </a:solidFill>
                <a:latin typeface="Arial"/>
              </a:rPr>
              <a:t>	</a:t>
            </a:r>
            <a:endParaRPr lang="fr-FR" sz="600" dirty="0">
              <a:solidFill>
                <a:prstClr val="black"/>
              </a:solidFill>
              <a:latin typeface="Arial"/>
            </a:endParaRPr>
          </a:p>
        </p:txBody>
      </p:sp>
      <p:sp>
        <p:nvSpPr>
          <p:cNvPr id="11" name="Ellipse 10"/>
          <p:cNvSpPr/>
          <p:nvPr/>
        </p:nvSpPr>
        <p:spPr>
          <a:xfrm rot="19181214">
            <a:off x="7569281" y="3368516"/>
            <a:ext cx="2846140" cy="1592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latin typeface="Arial"/>
              </a:rPr>
              <a:t>Objectif : 50 contacts (pieds)</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175328"/>
            <a:ext cx="1997899" cy="1165441"/>
          </a:xfrm>
          <a:prstGeom prst="rect">
            <a:avLst/>
          </a:prstGeom>
        </p:spPr>
      </p:pic>
      <p:sp useBgFill="1">
        <p:nvSpPr>
          <p:cNvPr id="6" name="Rectangle à coins arrondis 5"/>
          <p:cNvSpPr/>
          <p:nvPr/>
        </p:nvSpPr>
        <p:spPr>
          <a:xfrm>
            <a:off x="1625838" y="6338362"/>
            <a:ext cx="896672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prstClr val="black"/>
                </a:solidFill>
                <a:latin typeface="Arial"/>
              </a:rPr>
              <a:t>TEMPS DE JEU EGAL : UN DROIT POUR LE JOUEUR, UN DEVOIR POUR L EDUCATEUR</a:t>
            </a:r>
          </a:p>
        </p:txBody>
      </p:sp>
    </p:spTree>
    <p:extLst>
      <p:ext uri="{BB962C8B-B14F-4D97-AF65-F5344CB8AC3E}">
        <p14:creationId xmlns:p14="http://schemas.microsoft.com/office/powerpoint/2010/main" val="900809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71876" y="1124744"/>
            <a:ext cx="5220072" cy="4466848"/>
          </a:xfrm>
        </p:spPr>
        <p:txBody>
          <a:bodyPr>
            <a:noAutofit/>
          </a:bodyPr>
          <a:lstStyle/>
          <a:p>
            <a:r>
              <a:rPr lang="fr-FR" sz="1600" b="1" dirty="0">
                <a:solidFill>
                  <a:schemeClr val="tx1"/>
                </a:solidFill>
              </a:rPr>
              <a:t>5 – </a:t>
            </a:r>
            <a:r>
              <a:rPr lang="fr-FR" sz="1600" b="1" u="sng" dirty="0">
                <a:solidFill>
                  <a:schemeClr val="tx1"/>
                </a:solidFill>
              </a:rPr>
              <a:t>Organisation :</a:t>
            </a:r>
          </a:p>
          <a:p>
            <a:r>
              <a:rPr lang="fr-FR" sz="1600" b="1" dirty="0">
                <a:solidFill>
                  <a:schemeClr val="tx1"/>
                </a:solidFill>
              </a:rPr>
              <a:t>	1 ballon pour 2 ou 12 ballons par terrain.</a:t>
            </a:r>
          </a:p>
          <a:p>
            <a:r>
              <a:rPr lang="fr-FR" sz="1600" b="1" dirty="0">
                <a:solidFill>
                  <a:schemeClr val="tx1"/>
                </a:solidFill>
              </a:rPr>
              <a:t>			1 terrain football à 8</a:t>
            </a:r>
          </a:p>
          <a:p>
            <a:endParaRPr lang="fr-FR" sz="1050" b="1" u="sng" dirty="0">
              <a:solidFill>
                <a:schemeClr val="tx1"/>
              </a:solidFill>
            </a:endParaRPr>
          </a:p>
          <a:p>
            <a:r>
              <a:rPr lang="fr-FR" sz="1600" b="1" u="sng" dirty="0">
                <a:solidFill>
                  <a:schemeClr val="tx1"/>
                </a:solidFill>
              </a:rPr>
              <a:t>6 - </a:t>
            </a:r>
            <a:r>
              <a:rPr lang="fr-FR" sz="1600" b="1" dirty="0">
                <a:solidFill>
                  <a:schemeClr val="tx1"/>
                </a:solidFill>
              </a:rPr>
              <a:t>Exemple : L'équipe A est venue à 12 joueurs, l'équipe B à 11. Le défi s'organise comme indiqué ci-contre.</a:t>
            </a:r>
          </a:p>
          <a:p>
            <a:r>
              <a:rPr lang="fr-FR" sz="1600" b="1" dirty="0">
                <a:solidFill>
                  <a:schemeClr val="tx1"/>
                </a:solidFill>
              </a:rPr>
              <a:t>Le 12 A jongle et remporte 1 point</a:t>
            </a:r>
          </a:p>
          <a:p>
            <a:endParaRPr lang="fr-FR" sz="1600" dirty="0">
              <a:solidFill>
                <a:schemeClr val="bg1"/>
              </a:solidFill>
            </a:endParaRPr>
          </a:p>
          <a:p>
            <a:endParaRPr lang="fr-FR" sz="1600" dirty="0">
              <a:solidFill>
                <a:schemeClr val="bg1"/>
              </a:solidFill>
            </a:endParaRPr>
          </a:p>
          <a:p>
            <a:r>
              <a:rPr lang="fr-FR" sz="1600" dirty="0">
                <a:solidFill>
                  <a:srgbClr val="FF0000"/>
                </a:solidFill>
              </a:rPr>
              <a:t>En cas d’égalité à l’issue d’une rencontre l’équipe la mieux classée au défi, marquera 1 point supplémentaire ( 2 pts )</a:t>
            </a:r>
            <a:r>
              <a:rPr lang="fr-FR" sz="600" dirty="0">
                <a:solidFill>
                  <a:srgbClr val="FF0000"/>
                </a:solidFill>
              </a:rPr>
              <a:t>	</a:t>
            </a:r>
          </a:p>
          <a:p>
            <a:endParaRPr lang="fr-FR" sz="1600" dirty="0">
              <a:solidFill>
                <a:schemeClr val="bg1"/>
              </a:solidFill>
            </a:endParaRPr>
          </a:p>
          <a:p>
            <a:endParaRPr lang="fr-FR" sz="1600" u="sng" dirty="0">
              <a:solidFill>
                <a:schemeClr val="bg1"/>
              </a:solidFill>
            </a:endParaRPr>
          </a:p>
          <a:p>
            <a:r>
              <a:rPr lang="fr-FR" sz="1600" dirty="0">
                <a:solidFill>
                  <a:schemeClr val="bg1"/>
                </a:solidFill>
              </a:rPr>
              <a:t>	</a:t>
            </a:r>
          </a:p>
          <a:p>
            <a:endParaRPr lang="fr-FR" sz="1050" dirty="0">
              <a:solidFill>
                <a:schemeClr val="bg1"/>
              </a:solidFill>
            </a:endParaRPr>
          </a:p>
          <a:p>
            <a:endParaRPr lang="fr-FR" sz="1600" dirty="0">
              <a:solidFill>
                <a:schemeClr val="bg1"/>
              </a:solidFill>
            </a:endParaRPr>
          </a:p>
        </p:txBody>
      </p:sp>
      <p:grpSp>
        <p:nvGrpSpPr>
          <p:cNvPr id="5" name="Groupe 4"/>
          <p:cNvGrpSpPr/>
          <p:nvPr/>
        </p:nvGrpSpPr>
        <p:grpSpPr>
          <a:xfrm>
            <a:off x="6958798" y="857822"/>
            <a:ext cx="3531276" cy="4044414"/>
            <a:chOff x="5001164" y="1453103"/>
            <a:chExt cx="3531276" cy="4044414"/>
          </a:xfrm>
        </p:grpSpPr>
        <p:grpSp>
          <p:nvGrpSpPr>
            <p:cNvPr id="4" name="Groupe 3"/>
            <p:cNvGrpSpPr/>
            <p:nvPr/>
          </p:nvGrpSpPr>
          <p:grpSpPr>
            <a:xfrm>
              <a:off x="5001164" y="1453103"/>
              <a:ext cx="3531276" cy="4044414"/>
              <a:chOff x="5343246" y="1193974"/>
              <a:chExt cx="3531276" cy="4044414"/>
            </a:xfrm>
          </p:grpSpPr>
          <p:grpSp>
            <p:nvGrpSpPr>
              <p:cNvPr id="48" name="Groupe 47"/>
              <p:cNvGrpSpPr/>
              <p:nvPr/>
            </p:nvGrpSpPr>
            <p:grpSpPr>
              <a:xfrm>
                <a:off x="5343246" y="1193974"/>
                <a:ext cx="3531276" cy="4044414"/>
                <a:chOff x="2123728" y="404664"/>
                <a:chExt cx="5051673" cy="6002228"/>
              </a:xfrm>
            </p:grpSpPr>
            <p:grpSp>
              <p:nvGrpSpPr>
                <p:cNvPr id="50" name="Groupe 49"/>
                <p:cNvGrpSpPr/>
                <p:nvPr/>
              </p:nvGrpSpPr>
              <p:grpSpPr>
                <a:xfrm>
                  <a:off x="2123728" y="404664"/>
                  <a:ext cx="5051673" cy="6002228"/>
                  <a:chOff x="4721449" y="870418"/>
                  <a:chExt cx="2379253" cy="3131115"/>
                </a:xfrm>
              </p:grpSpPr>
              <p:grpSp>
                <p:nvGrpSpPr>
                  <p:cNvPr id="73" name="Groupe 72"/>
                  <p:cNvGrpSpPr/>
                  <p:nvPr/>
                </p:nvGrpSpPr>
                <p:grpSpPr>
                  <a:xfrm>
                    <a:off x="4721449" y="870418"/>
                    <a:ext cx="2379253" cy="3131115"/>
                    <a:chOff x="4747146" y="1188955"/>
                    <a:chExt cx="1490659" cy="2027394"/>
                  </a:xfrm>
                </p:grpSpPr>
                <p:grpSp>
                  <p:nvGrpSpPr>
                    <p:cNvPr id="76" name="Groupe 75"/>
                    <p:cNvGrpSpPr/>
                    <p:nvPr/>
                  </p:nvGrpSpPr>
                  <p:grpSpPr>
                    <a:xfrm>
                      <a:off x="4747146" y="1188955"/>
                      <a:ext cx="1490659" cy="2027394"/>
                      <a:chOff x="4747146" y="1188955"/>
                      <a:chExt cx="1490659" cy="2027394"/>
                    </a:xfrm>
                  </p:grpSpPr>
                  <p:pic>
                    <p:nvPicPr>
                      <p:cNvPr id="78" name="Image 77"/>
                      <p:cNvPicPr>
                        <a:picLocks noChangeAspect="1"/>
                      </p:cNvPicPr>
                      <p:nvPr/>
                    </p:nvPicPr>
                    <p:blipFill rotWithShape="1">
                      <a:blip r:embed="rId2">
                        <a:extLst>
                          <a:ext uri="{28A0092B-C50C-407E-A947-70E740481C1C}">
                            <a14:useLocalDpi xmlns:a14="http://schemas.microsoft.com/office/drawing/2010/main" val="0"/>
                          </a:ext>
                        </a:extLst>
                      </a:blip>
                      <a:srcRect l="11334" t="9199" r="52685" b="10176"/>
                      <a:stretch/>
                    </p:blipFill>
                    <p:spPr>
                      <a:xfrm>
                        <a:off x="4857932" y="1284427"/>
                        <a:ext cx="1379873" cy="1822385"/>
                      </a:xfrm>
                      <a:prstGeom prst="rect">
                        <a:avLst/>
                      </a:prstGeom>
                    </p:spPr>
                  </p:pic>
                  <p:grpSp>
                    <p:nvGrpSpPr>
                      <p:cNvPr id="79" name="Groupe 78"/>
                      <p:cNvGrpSpPr/>
                      <p:nvPr/>
                    </p:nvGrpSpPr>
                    <p:grpSpPr>
                      <a:xfrm>
                        <a:off x="4747146" y="1188955"/>
                        <a:ext cx="1409030" cy="2027394"/>
                        <a:chOff x="4747146" y="1188955"/>
                        <a:chExt cx="1409030" cy="2027394"/>
                      </a:xfrm>
                    </p:grpSpPr>
                    <p:sp>
                      <p:nvSpPr>
                        <p:cNvPr id="80" name="Rectangle 79" descr="Petits carreaux"/>
                        <p:cNvSpPr>
                          <a:spLocks noChangeArrowheads="1"/>
                        </p:cNvSpPr>
                        <p:nvPr/>
                      </p:nvSpPr>
                      <p:spPr bwMode="auto">
                        <a:xfrm rot="5400000">
                          <a:off x="4529611" y="2128587"/>
                          <a:ext cx="547687" cy="112618"/>
                        </a:xfrm>
                        <a:prstGeom prst="rect">
                          <a:avLst/>
                        </a:prstGeom>
                        <a:pattFill prst="smGrid">
                          <a:fgClr>
                            <a:srgbClr val="000000"/>
                          </a:fgClr>
                          <a:bgClr>
                            <a:srgbClr val="FFFFFF"/>
                          </a:bgClr>
                        </a:pattFill>
                        <a:ln w="9525">
                          <a:solidFill>
                            <a:srgbClr val="000000"/>
                          </a:solidFill>
                          <a:miter lim="800000"/>
                          <a:headEnd/>
                          <a:tailEnd/>
                        </a:ln>
                      </p:spPr>
                      <p:txBody>
                        <a:bodyPr/>
                        <a:lstStyle/>
                        <a:p>
                          <a:endParaRPr lang="fr-FR">
                            <a:solidFill>
                              <a:prstClr val="black"/>
                            </a:solidFill>
                            <a:latin typeface="Arial"/>
                          </a:endParaRPr>
                        </a:p>
                      </p:txBody>
                    </p:sp>
                    <p:grpSp>
                      <p:nvGrpSpPr>
                        <p:cNvPr id="81" name="Groupe 80"/>
                        <p:cNvGrpSpPr/>
                        <p:nvPr/>
                      </p:nvGrpSpPr>
                      <p:grpSpPr>
                        <a:xfrm>
                          <a:off x="4914586" y="1188955"/>
                          <a:ext cx="1241590" cy="2027394"/>
                          <a:chOff x="4914586" y="1188955"/>
                          <a:chExt cx="1241590" cy="2027394"/>
                        </a:xfrm>
                      </p:grpSpPr>
                      <p:sp>
                        <p:nvSpPr>
                          <p:cNvPr id="82" name="Rectangle 81" descr="Petits carreaux"/>
                          <p:cNvSpPr>
                            <a:spLocks noChangeArrowheads="1"/>
                          </p:cNvSpPr>
                          <p:nvPr/>
                        </p:nvSpPr>
                        <p:spPr bwMode="auto">
                          <a:xfrm>
                            <a:off x="5334428" y="1188955"/>
                            <a:ext cx="281545" cy="109538"/>
                          </a:xfrm>
                          <a:prstGeom prst="rect">
                            <a:avLst/>
                          </a:prstGeom>
                          <a:pattFill prst="smGrid">
                            <a:fgClr>
                              <a:srgbClr val="000000"/>
                            </a:fgClr>
                            <a:bgClr>
                              <a:srgbClr val="FFFFFF"/>
                            </a:bgClr>
                          </a:pattFill>
                          <a:ln w="9525">
                            <a:solidFill>
                              <a:srgbClr val="000000"/>
                            </a:solidFill>
                            <a:miter lim="800000"/>
                            <a:headEnd/>
                            <a:tailEnd/>
                          </a:ln>
                        </p:spPr>
                        <p:txBody>
                          <a:bodyPr/>
                          <a:lstStyle/>
                          <a:p>
                            <a:endParaRPr lang="fr-FR">
                              <a:solidFill>
                                <a:prstClr val="black"/>
                              </a:solidFill>
                              <a:latin typeface="Arial"/>
                            </a:endParaRPr>
                          </a:p>
                        </p:txBody>
                      </p:sp>
                      <p:sp>
                        <p:nvSpPr>
                          <p:cNvPr id="83" name="Rectangle 82" descr="Petits carreaux"/>
                          <p:cNvSpPr>
                            <a:spLocks noChangeArrowheads="1"/>
                          </p:cNvSpPr>
                          <p:nvPr/>
                        </p:nvSpPr>
                        <p:spPr bwMode="auto">
                          <a:xfrm>
                            <a:off x="5334429" y="3106811"/>
                            <a:ext cx="281545" cy="109538"/>
                          </a:xfrm>
                          <a:prstGeom prst="rect">
                            <a:avLst/>
                          </a:prstGeom>
                          <a:pattFill prst="smGrid">
                            <a:fgClr>
                              <a:srgbClr val="000000"/>
                            </a:fgClr>
                            <a:bgClr>
                              <a:srgbClr val="FFFFFF"/>
                            </a:bgClr>
                          </a:pattFill>
                          <a:ln w="9525">
                            <a:solidFill>
                              <a:srgbClr val="000000"/>
                            </a:solidFill>
                            <a:miter lim="800000"/>
                            <a:headEnd/>
                            <a:tailEnd/>
                          </a:ln>
                        </p:spPr>
                        <p:txBody>
                          <a:bodyPr/>
                          <a:lstStyle/>
                          <a:p>
                            <a:endParaRPr lang="fr-FR">
                              <a:solidFill>
                                <a:prstClr val="black"/>
                              </a:solidFill>
                              <a:latin typeface="Arial"/>
                            </a:endParaRPr>
                          </a:p>
                        </p:txBody>
                      </p:sp>
                      <p:grpSp>
                        <p:nvGrpSpPr>
                          <p:cNvPr id="84" name="Groupe 83"/>
                          <p:cNvGrpSpPr/>
                          <p:nvPr/>
                        </p:nvGrpSpPr>
                        <p:grpSpPr>
                          <a:xfrm>
                            <a:off x="4914586" y="1284427"/>
                            <a:ext cx="1241590" cy="1822384"/>
                            <a:chOff x="4914586" y="1284427"/>
                            <a:chExt cx="1241590" cy="1822384"/>
                          </a:xfrm>
                        </p:grpSpPr>
                        <p:cxnSp>
                          <p:nvCxnSpPr>
                            <p:cNvPr id="85" name="Connecteur droit 84"/>
                            <p:cNvCxnSpPr/>
                            <p:nvPr/>
                          </p:nvCxnSpPr>
                          <p:spPr>
                            <a:xfrm>
                              <a:off x="4914586" y="2184895"/>
                              <a:ext cx="124159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86" name="Groupe 85"/>
                            <p:cNvGrpSpPr/>
                            <p:nvPr/>
                          </p:nvGrpSpPr>
                          <p:grpSpPr>
                            <a:xfrm>
                              <a:off x="5091340" y="1286245"/>
                              <a:ext cx="800388" cy="288032"/>
                              <a:chOff x="1057198" y="806163"/>
                              <a:chExt cx="1138538" cy="432048"/>
                            </a:xfrm>
                          </p:grpSpPr>
                          <p:cxnSp>
                            <p:nvCxnSpPr>
                              <p:cNvPr id="92" name="Connecteur droit 91"/>
                              <p:cNvCxnSpPr/>
                              <p:nvPr/>
                            </p:nvCxnSpPr>
                            <p:spPr>
                              <a:xfrm>
                                <a:off x="1057198" y="806163"/>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a:off x="2195736" y="806163"/>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a:off x="1057198" y="1238211"/>
                                <a:ext cx="11385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oupe 86"/>
                            <p:cNvGrpSpPr/>
                            <p:nvPr/>
                          </p:nvGrpSpPr>
                          <p:grpSpPr>
                            <a:xfrm rot="10800000">
                              <a:off x="5098148" y="2818779"/>
                              <a:ext cx="800388" cy="288032"/>
                              <a:chOff x="1057198" y="836712"/>
                              <a:chExt cx="1138538" cy="432048"/>
                            </a:xfrm>
                          </p:grpSpPr>
                          <p:cxnSp>
                            <p:nvCxnSpPr>
                              <p:cNvPr id="89" name="Connecteur droit 88"/>
                              <p:cNvCxnSpPr/>
                              <p:nvPr/>
                            </p:nvCxnSpPr>
                            <p:spPr>
                              <a:xfrm>
                                <a:off x="1057198" y="836712"/>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a:xfrm>
                                <a:off x="2195736" y="836712"/>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a:off x="1057198" y="1268760"/>
                                <a:ext cx="11385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8" name="Connecteur droit 87"/>
                            <p:cNvCxnSpPr/>
                            <p:nvPr/>
                          </p:nvCxnSpPr>
                          <p:spPr>
                            <a:xfrm>
                              <a:off x="6156176" y="1284427"/>
                              <a:ext cx="0" cy="180000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grpSp>
                <p:cxnSp>
                  <p:nvCxnSpPr>
                    <p:cNvPr id="77" name="Connecteur droit 76"/>
                    <p:cNvCxnSpPr/>
                    <p:nvPr/>
                  </p:nvCxnSpPr>
                  <p:spPr>
                    <a:xfrm>
                      <a:off x="4914586" y="1292481"/>
                      <a:ext cx="0" cy="180000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74" name="Oval 8"/>
                  <p:cNvSpPr>
                    <a:spLocks noChangeArrowheads="1"/>
                  </p:cNvSpPr>
                  <p:nvPr/>
                </p:nvSpPr>
                <p:spPr bwMode="auto">
                  <a:xfrm>
                    <a:off x="5868152" y="1376776"/>
                    <a:ext cx="72000" cy="36000"/>
                  </a:xfrm>
                  <a:prstGeom prst="ellipse">
                    <a:avLst/>
                  </a:prstGeom>
                  <a:solidFill>
                    <a:schemeClr val="tx1"/>
                  </a:solidFill>
                  <a:ln w="9525">
                    <a:solidFill>
                      <a:schemeClr val="tx1"/>
                    </a:solidFill>
                    <a:round/>
                    <a:headEnd/>
                    <a:tailEnd/>
                  </a:ln>
                </p:spPr>
                <p:txBody>
                  <a:bodyPr/>
                  <a:lstStyle/>
                  <a:p>
                    <a:endParaRPr lang="fr-FR">
                      <a:ln>
                        <a:solidFill>
                          <a:sysClr val="windowText" lastClr="000000"/>
                        </a:solidFill>
                      </a:ln>
                      <a:solidFill>
                        <a:sysClr val="windowText" lastClr="000000"/>
                      </a:solidFill>
                      <a:latin typeface="Arial"/>
                    </a:endParaRPr>
                  </a:p>
                </p:txBody>
              </p:sp>
              <p:sp>
                <p:nvSpPr>
                  <p:cNvPr id="75" name="Oval 8"/>
                  <p:cNvSpPr>
                    <a:spLocks noChangeArrowheads="1"/>
                  </p:cNvSpPr>
                  <p:nvPr/>
                </p:nvSpPr>
                <p:spPr bwMode="auto">
                  <a:xfrm>
                    <a:off x="5868144" y="3537016"/>
                    <a:ext cx="72000" cy="36000"/>
                  </a:xfrm>
                  <a:prstGeom prst="ellipse">
                    <a:avLst/>
                  </a:prstGeom>
                  <a:solidFill>
                    <a:schemeClr val="tx1"/>
                  </a:solidFill>
                  <a:ln w="9525">
                    <a:solidFill>
                      <a:schemeClr val="tx1"/>
                    </a:solidFill>
                    <a:round/>
                    <a:headEnd/>
                    <a:tailEnd/>
                  </a:ln>
                </p:spPr>
                <p:txBody>
                  <a:bodyPr/>
                  <a:lstStyle/>
                  <a:p>
                    <a:endParaRPr lang="fr-FR">
                      <a:ln>
                        <a:solidFill>
                          <a:sysClr val="windowText" lastClr="000000"/>
                        </a:solidFill>
                      </a:ln>
                      <a:solidFill>
                        <a:sysClr val="windowText" lastClr="000000"/>
                      </a:solidFill>
                      <a:latin typeface="Arial"/>
                    </a:endParaRPr>
                  </a:p>
                </p:txBody>
              </p:sp>
            </p:grpSp>
            <p:sp>
              <p:nvSpPr>
                <p:cNvPr id="51" name="Oval 2"/>
                <p:cNvSpPr>
                  <a:spLocks noChangeArrowheads="1"/>
                </p:cNvSpPr>
                <p:nvPr/>
              </p:nvSpPr>
              <p:spPr bwMode="auto">
                <a:xfrm>
                  <a:off x="4351300" y="2716474"/>
                  <a:ext cx="360000" cy="360000"/>
                </a:xfrm>
                <a:prstGeom prst="ellipse">
                  <a:avLst/>
                </a:prstGeom>
                <a:solidFill>
                  <a:schemeClr val="tx1"/>
                </a:solidFill>
                <a:ln w="9525">
                  <a:solidFill>
                    <a:srgbClr val="000000"/>
                  </a:solidFill>
                  <a:round/>
                  <a:headEnd/>
                  <a:tailEnd/>
                </a:ln>
              </p:spPr>
              <p:txBody>
                <a:bodyPr anchor="ctr" anchorCtr="0"/>
                <a:lstStyle/>
                <a:p>
                  <a:pPr algn="ctr"/>
                  <a:r>
                    <a:rPr lang="fr-FR" dirty="0">
                      <a:solidFill>
                        <a:prstClr val="white"/>
                      </a:solidFill>
                      <a:latin typeface="Arial"/>
                    </a:rPr>
                    <a:t>E</a:t>
                  </a:r>
                </a:p>
              </p:txBody>
            </p:sp>
            <p:grpSp>
              <p:nvGrpSpPr>
                <p:cNvPr id="52" name="Groupe 51"/>
                <p:cNvGrpSpPr/>
                <p:nvPr/>
              </p:nvGrpSpPr>
              <p:grpSpPr>
                <a:xfrm>
                  <a:off x="2704120" y="1584308"/>
                  <a:ext cx="3775894" cy="3633428"/>
                  <a:chOff x="2704120" y="1584308"/>
                  <a:chExt cx="3775894" cy="3633428"/>
                </a:xfrm>
              </p:grpSpPr>
              <p:sp>
                <p:nvSpPr>
                  <p:cNvPr id="54" name="Oval 2"/>
                  <p:cNvSpPr>
                    <a:spLocks noChangeArrowheads="1"/>
                  </p:cNvSpPr>
                  <p:nvPr/>
                </p:nvSpPr>
                <p:spPr bwMode="auto">
                  <a:xfrm>
                    <a:off x="2998981" y="4477853"/>
                    <a:ext cx="360000" cy="360000"/>
                  </a:xfrm>
                  <a:prstGeom prst="ellipse">
                    <a:avLst/>
                  </a:prstGeom>
                  <a:solidFill>
                    <a:srgbClr val="00B0F0"/>
                  </a:solidFill>
                  <a:ln w="9525">
                    <a:solidFill>
                      <a:srgbClr val="000000"/>
                    </a:solidFill>
                    <a:round/>
                    <a:headEnd/>
                    <a:tailEnd/>
                  </a:ln>
                </p:spPr>
                <p:txBody>
                  <a:bodyPr anchor="ctr" anchorCtr="0"/>
                  <a:lstStyle/>
                  <a:p>
                    <a:pPr algn="ctr"/>
                    <a:r>
                      <a:rPr lang="fr-FR" dirty="0">
                        <a:solidFill>
                          <a:prstClr val="black"/>
                        </a:solidFill>
                        <a:latin typeface="Arial"/>
                      </a:rPr>
                      <a:t>3</a:t>
                    </a:r>
                  </a:p>
                </p:txBody>
              </p:sp>
              <p:sp>
                <p:nvSpPr>
                  <p:cNvPr id="57" name="Oval 3" descr="Grand damier"/>
                  <p:cNvSpPr>
                    <a:spLocks noChangeArrowheads="1"/>
                  </p:cNvSpPr>
                  <p:nvPr/>
                </p:nvSpPr>
                <p:spPr bwMode="auto">
                  <a:xfrm>
                    <a:off x="3290235" y="4377357"/>
                    <a:ext cx="144000" cy="144000"/>
                  </a:xfrm>
                  <a:prstGeom prst="ellipse">
                    <a:avLst/>
                  </a:prstGeom>
                  <a:pattFill prst="lgCheck">
                    <a:fgClr>
                      <a:srgbClr val="000000"/>
                    </a:fgClr>
                    <a:bgClr>
                      <a:srgbClr val="FFFFFF"/>
                    </a:bgClr>
                  </a:pattFill>
                  <a:ln w="9525">
                    <a:solidFill>
                      <a:srgbClr val="000000"/>
                    </a:solidFill>
                    <a:round/>
                    <a:headEnd/>
                    <a:tailEnd/>
                  </a:ln>
                </p:spPr>
                <p:txBody>
                  <a:bodyPr/>
                  <a:lstStyle/>
                  <a:p>
                    <a:endParaRPr lang="fr-FR">
                      <a:solidFill>
                        <a:prstClr val="black"/>
                      </a:solidFill>
                      <a:latin typeface="Arial"/>
                    </a:endParaRPr>
                  </a:p>
                </p:txBody>
              </p:sp>
              <p:sp>
                <p:nvSpPr>
                  <p:cNvPr id="58" name="Oval 2"/>
                  <p:cNvSpPr>
                    <a:spLocks noChangeArrowheads="1"/>
                  </p:cNvSpPr>
                  <p:nvPr/>
                </p:nvSpPr>
                <p:spPr bwMode="auto">
                  <a:xfrm>
                    <a:off x="6017003" y="1584308"/>
                    <a:ext cx="360000" cy="360000"/>
                  </a:xfrm>
                  <a:prstGeom prst="ellipse">
                    <a:avLst/>
                  </a:prstGeom>
                  <a:solidFill>
                    <a:srgbClr val="00B0F0"/>
                  </a:solidFill>
                  <a:ln w="9525">
                    <a:solidFill>
                      <a:srgbClr val="000000"/>
                    </a:solidFill>
                    <a:round/>
                    <a:headEnd/>
                    <a:tailEnd/>
                  </a:ln>
                </p:spPr>
                <p:txBody>
                  <a:bodyPr anchor="ctr" anchorCtr="0"/>
                  <a:lstStyle/>
                  <a:p>
                    <a:pPr algn="ctr"/>
                    <a:r>
                      <a:rPr lang="fr-FR" dirty="0">
                        <a:solidFill>
                          <a:prstClr val="black"/>
                        </a:solidFill>
                        <a:latin typeface="Arial"/>
                      </a:rPr>
                      <a:t>8</a:t>
                    </a:r>
                  </a:p>
                </p:txBody>
              </p:sp>
              <p:sp>
                <p:nvSpPr>
                  <p:cNvPr id="59" name="Oval 2"/>
                  <p:cNvSpPr>
                    <a:spLocks noChangeArrowheads="1"/>
                  </p:cNvSpPr>
                  <p:nvPr/>
                </p:nvSpPr>
                <p:spPr bwMode="auto">
                  <a:xfrm>
                    <a:off x="4574846" y="4857736"/>
                    <a:ext cx="360000" cy="360000"/>
                  </a:xfrm>
                  <a:prstGeom prst="ellipse">
                    <a:avLst/>
                  </a:prstGeom>
                  <a:solidFill>
                    <a:srgbClr val="00B0F0"/>
                  </a:solidFill>
                  <a:ln w="9525">
                    <a:solidFill>
                      <a:srgbClr val="000000"/>
                    </a:solidFill>
                    <a:round/>
                    <a:headEnd/>
                    <a:tailEnd/>
                  </a:ln>
                </p:spPr>
                <p:txBody>
                  <a:bodyPr anchor="ctr" anchorCtr="0"/>
                  <a:lstStyle/>
                  <a:p>
                    <a:pPr algn="ctr"/>
                    <a:r>
                      <a:rPr lang="fr-FR" dirty="0">
                        <a:solidFill>
                          <a:prstClr val="black"/>
                        </a:solidFill>
                        <a:latin typeface="Arial"/>
                      </a:rPr>
                      <a:t>5</a:t>
                    </a:r>
                  </a:p>
                </p:txBody>
              </p:sp>
              <p:sp>
                <p:nvSpPr>
                  <p:cNvPr id="60" name="Oval 2"/>
                  <p:cNvSpPr>
                    <a:spLocks noChangeArrowheads="1"/>
                  </p:cNvSpPr>
                  <p:nvPr/>
                </p:nvSpPr>
                <p:spPr bwMode="auto">
                  <a:xfrm>
                    <a:off x="6120014" y="4857735"/>
                    <a:ext cx="360000" cy="360000"/>
                  </a:xfrm>
                  <a:prstGeom prst="ellipse">
                    <a:avLst/>
                  </a:prstGeom>
                  <a:solidFill>
                    <a:srgbClr val="00B0F0"/>
                  </a:solidFill>
                  <a:ln w="9525">
                    <a:solidFill>
                      <a:srgbClr val="000000"/>
                    </a:solidFill>
                    <a:round/>
                    <a:headEnd/>
                    <a:tailEnd/>
                  </a:ln>
                </p:spPr>
                <p:txBody>
                  <a:bodyPr anchor="ctr" anchorCtr="0"/>
                  <a:lstStyle/>
                  <a:p>
                    <a:pPr algn="ctr"/>
                    <a:r>
                      <a:rPr lang="fr-FR" dirty="0">
                        <a:solidFill>
                          <a:prstClr val="black"/>
                        </a:solidFill>
                        <a:latin typeface="Arial"/>
                      </a:rPr>
                      <a:t>4</a:t>
                    </a:r>
                  </a:p>
                </p:txBody>
              </p:sp>
              <p:sp>
                <p:nvSpPr>
                  <p:cNvPr id="62" name="Oval 2"/>
                  <p:cNvSpPr>
                    <a:spLocks noChangeArrowheads="1"/>
                  </p:cNvSpPr>
                  <p:nvPr/>
                </p:nvSpPr>
                <p:spPr bwMode="auto">
                  <a:xfrm>
                    <a:off x="3936663" y="1649417"/>
                    <a:ext cx="360000" cy="360000"/>
                  </a:xfrm>
                  <a:prstGeom prst="ellipse">
                    <a:avLst/>
                  </a:prstGeom>
                  <a:solidFill>
                    <a:schemeClr val="accent6">
                      <a:lumMod val="75000"/>
                    </a:schemeClr>
                  </a:solidFill>
                  <a:ln w="9525">
                    <a:solidFill>
                      <a:srgbClr val="000000"/>
                    </a:solidFill>
                    <a:round/>
                    <a:headEnd/>
                    <a:tailEnd/>
                  </a:ln>
                </p:spPr>
                <p:txBody>
                  <a:bodyPr anchor="ctr" anchorCtr="0"/>
                  <a:lstStyle/>
                  <a:p>
                    <a:pPr algn="ctr"/>
                    <a:r>
                      <a:rPr lang="fr-FR" dirty="0">
                        <a:solidFill>
                          <a:prstClr val="black"/>
                        </a:solidFill>
                        <a:latin typeface="Arial"/>
                      </a:rPr>
                      <a:t>G</a:t>
                    </a:r>
                  </a:p>
                </p:txBody>
              </p:sp>
              <p:sp>
                <p:nvSpPr>
                  <p:cNvPr id="63" name="Oval 2"/>
                  <p:cNvSpPr>
                    <a:spLocks noChangeArrowheads="1"/>
                  </p:cNvSpPr>
                  <p:nvPr/>
                </p:nvSpPr>
                <p:spPr bwMode="auto">
                  <a:xfrm>
                    <a:off x="4433963" y="3778378"/>
                    <a:ext cx="360000" cy="360000"/>
                  </a:xfrm>
                  <a:prstGeom prst="ellipse">
                    <a:avLst/>
                  </a:prstGeom>
                  <a:solidFill>
                    <a:srgbClr val="00B0F0"/>
                  </a:solidFill>
                  <a:ln w="9525">
                    <a:solidFill>
                      <a:srgbClr val="000000"/>
                    </a:solidFill>
                    <a:round/>
                    <a:headEnd/>
                    <a:tailEnd/>
                  </a:ln>
                </p:spPr>
                <p:txBody>
                  <a:bodyPr anchor="ctr" anchorCtr="0"/>
                  <a:lstStyle/>
                  <a:p>
                    <a:pPr algn="ctr"/>
                    <a:r>
                      <a:rPr lang="fr-FR" dirty="0">
                        <a:solidFill>
                          <a:prstClr val="black"/>
                        </a:solidFill>
                        <a:latin typeface="Arial"/>
                      </a:rPr>
                      <a:t>2</a:t>
                    </a:r>
                  </a:p>
                </p:txBody>
              </p:sp>
              <p:sp>
                <p:nvSpPr>
                  <p:cNvPr id="64" name="Oval 2"/>
                  <p:cNvSpPr>
                    <a:spLocks noChangeArrowheads="1"/>
                  </p:cNvSpPr>
                  <p:nvPr/>
                </p:nvSpPr>
                <p:spPr bwMode="auto">
                  <a:xfrm>
                    <a:off x="5217123" y="2699232"/>
                    <a:ext cx="360000" cy="360000"/>
                  </a:xfrm>
                  <a:prstGeom prst="ellipse">
                    <a:avLst/>
                  </a:prstGeom>
                  <a:solidFill>
                    <a:srgbClr val="00B0F0"/>
                  </a:solidFill>
                  <a:ln w="9525">
                    <a:solidFill>
                      <a:srgbClr val="000000"/>
                    </a:solidFill>
                    <a:round/>
                    <a:headEnd/>
                    <a:tailEnd/>
                  </a:ln>
                </p:spPr>
                <p:txBody>
                  <a:bodyPr anchor="ctr" anchorCtr="0"/>
                  <a:lstStyle/>
                  <a:p>
                    <a:pPr algn="ctr"/>
                    <a:r>
                      <a:rPr lang="fr-FR" dirty="0">
                        <a:solidFill>
                          <a:prstClr val="black"/>
                        </a:solidFill>
                        <a:latin typeface="Arial"/>
                      </a:rPr>
                      <a:t>6</a:t>
                    </a:r>
                  </a:p>
                </p:txBody>
              </p:sp>
              <p:sp>
                <p:nvSpPr>
                  <p:cNvPr id="65" name="Oval 2"/>
                  <p:cNvSpPr>
                    <a:spLocks noChangeArrowheads="1"/>
                  </p:cNvSpPr>
                  <p:nvPr/>
                </p:nvSpPr>
                <p:spPr bwMode="auto">
                  <a:xfrm>
                    <a:off x="2704120" y="3350102"/>
                    <a:ext cx="360000" cy="360000"/>
                  </a:xfrm>
                  <a:prstGeom prst="ellipse">
                    <a:avLst/>
                  </a:prstGeom>
                  <a:solidFill>
                    <a:srgbClr val="00B0F0"/>
                  </a:solidFill>
                  <a:ln w="9525">
                    <a:solidFill>
                      <a:srgbClr val="000000"/>
                    </a:solidFill>
                    <a:round/>
                    <a:headEnd/>
                    <a:tailEnd/>
                  </a:ln>
                </p:spPr>
                <p:txBody>
                  <a:bodyPr anchor="ctr" anchorCtr="0"/>
                  <a:lstStyle/>
                  <a:p>
                    <a:pPr algn="ctr"/>
                    <a:r>
                      <a:rPr lang="fr-FR" dirty="0">
                        <a:solidFill>
                          <a:prstClr val="black"/>
                        </a:solidFill>
                        <a:latin typeface="Arial"/>
                      </a:rPr>
                      <a:t>7</a:t>
                    </a:r>
                  </a:p>
                </p:txBody>
              </p:sp>
            </p:grpSp>
          </p:grpSp>
          <p:sp>
            <p:nvSpPr>
              <p:cNvPr id="97" name="Oval 2"/>
              <p:cNvSpPr>
                <a:spLocks noChangeArrowheads="1"/>
              </p:cNvSpPr>
              <p:nvPr/>
            </p:nvSpPr>
            <p:spPr bwMode="auto">
              <a:xfrm>
                <a:off x="7704725" y="3619646"/>
                <a:ext cx="251651" cy="242575"/>
              </a:xfrm>
              <a:prstGeom prst="ellipse">
                <a:avLst/>
              </a:prstGeom>
              <a:solidFill>
                <a:srgbClr val="00B0F0"/>
              </a:solidFill>
              <a:ln w="9525">
                <a:solidFill>
                  <a:srgbClr val="000000"/>
                </a:solidFill>
                <a:round/>
                <a:headEnd/>
                <a:tailEnd/>
              </a:ln>
            </p:spPr>
            <p:txBody>
              <a:bodyPr anchor="ctr" anchorCtr="0"/>
              <a:lstStyle/>
              <a:p>
                <a:pPr algn="ctr"/>
                <a:r>
                  <a:rPr lang="fr-FR" sz="900" dirty="0">
                    <a:solidFill>
                      <a:prstClr val="black"/>
                    </a:solidFill>
                    <a:latin typeface="Arial"/>
                  </a:rPr>
                  <a:t>11</a:t>
                </a:r>
              </a:p>
            </p:txBody>
          </p:sp>
          <p:sp>
            <p:nvSpPr>
              <p:cNvPr id="99" name="Oval 2"/>
              <p:cNvSpPr>
                <a:spLocks noChangeArrowheads="1"/>
              </p:cNvSpPr>
              <p:nvPr/>
            </p:nvSpPr>
            <p:spPr bwMode="auto">
              <a:xfrm>
                <a:off x="8280789" y="3167519"/>
                <a:ext cx="251651" cy="242575"/>
              </a:xfrm>
              <a:prstGeom prst="ellipse">
                <a:avLst/>
              </a:prstGeom>
              <a:solidFill>
                <a:srgbClr val="00B0F0"/>
              </a:solidFill>
              <a:ln w="9525">
                <a:solidFill>
                  <a:srgbClr val="000000"/>
                </a:solidFill>
                <a:round/>
                <a:headEnd/>
                <a:tailEnd/>
              </a:ln>
            </p:spPr>
            <p:txBody>
              <a:bodyPr anchor="ctr" anchorCtr="0"/>
              <a:lstStyle/>
              <a:p>
                <a:pPr algn="ctr"/>
                <a:r>
                  <a:rPr lang="fr-FR" sz="900" dirty="0">
                    <a:solidFill>
                      <a:prstClr val="black"/>
                    </a:solidFill>
                    <a:latin typeface="Arial"/>
                  </a:rPr>
                  <a:t>10</a:t>
                </a:r>
              </a:p>
            </p:txBody>
          </p:sp>
          <p:sp>
            <p:nvSpPr>
              <p:cNvPr id="101" name="Oval 2"/>
              <p:cNvSpPr>
                <a:spLocks noChangeArrowheads="1"/>
              </p:cNvSpPr>
              <p:nvPr/>
            </p:nvSpPr>
            <p:spPr bwMode="auto">
              <a:xfrm>
                <a:off x="7578899" y="1634183"/>
                <a:ext cx="251651" cy="242575"/>
              </a:xfrm>
              <a:prstGeom prst="ellipse">
                <a:avLst/>
              </a:prstGeom>
              <a:solidFill>
                <a:srgbClr val="00B0F0"/>
              </a:solidFill>
              <a:ln w="9525">
                <a:solidFill>
                  <a:srgbClr val="000000"/>
                </a:solidFill>
                <a:round/>
                <a:headEnd/>
                <a:tailEnd/>
              </a:ln>
            </p:spPr>
            <p:txBody>
              <a:bodyPr anchor="ctr" anchorCtr="0"/>
              <a:lstStyle/>
              <a:p>
                <a:pPr algn="ctr"/>
                <a:r>
                  <a:rPr lang="fr-FR" sz="900" dirty="0">
                    <a:solidFill>
                      <a:prstClr val="black"/>
                    </a:solidFill>
                    <a:latin typeface="Arial"/>
                  </a:rPr>
                  <a:t>12</a:t>
                </a:r>
              </a:p>
            </p:txBody>
          </p:sp>
          <p:sp>
            <p:nvSpPr>
              <p:cNvPr id="102" name="Oval 2"/>
              <p:cNvSpPr>
                <a:spLocks noChangeArrowheads="1"/>
              </p:cNvSpPr>
              <p:nvPr/>
            </p:nvSpPr>
            <p:spPr bwMode="auto">
              <a:xfrm>
                <a:off x="7327248" y="1512895"/>
                <a:ext cx="251651" cy="242575"/>
              </a:xfrm>
              <a:prstGeom prst="ellipse">
                <a:avLst/>
              </a:prstGeom>
              <a:solidFill>
                <a:schemeClr val="tx1"/>
              </a:solidFill>
              <a:ln w="9525">
                <a:solidFill>
                  <a:srgbClr val="000000"/>
                </a:solidFill>
                <a:round/>
                <a:headEnd/>
                <a:tailEnd/>
              </a:ln>
            </p:spPr>
            <p:txBody>
              <a:bodyPr anchor="ctr" anchorCtr="0"/>
              <a:lstStyle/>
              <a:p>
                <a:pPr algn="ctr"/>
                <a:r>
                  <a:rPr lang="fr-FR" dirty="0">
                    <a:solidFill>
                      <a:prstClr val="white"/>
                    </a:solidFill>
                    <a:latin typeface="Arial"/>
                  </a:rPr>
                  <a:t>E</a:t>
                </a:r>
              </a:p>
            </p:txBody>
          </p:sp>
          <p:sp>
            <p:nvSpPr>
              <p:cNvPr id="103" name="Oval 3" descr="Grand damier"/>
              <p:cNvSpPr>
                <a:spLocks noChangeArrowheads="1"/>
              </p:cNvSpPr>
              <p:nvPr/>
            </p:nvSpPr>
            <p:spPr bwMode="auto">
              <a:xfrm>
                <a:off x="6919612" y="4196066"/>
                <a:ext cx="100660" cy="97030"/>
              </a:xfrm>
              <a:prstGeom prst="ellipse">
                <a:avLst/>
              </a:prstGeom>
              <a:pattFill prst="lgCheck">
                <a:fgClr>
                  <a:srgbClr val="000000"/>
                </a:fgClr>
                <a:bgClr>
                  <a:srgbClr val="FFFFFF"/>
                </a:bgClr>
              </a:pattFill>
              <a:ln w="9525">
                <a:solidFill>
                  <a:srgbClr val="000000"/>
                </a:solidFill>
                <a:round/>
                <a:headEnd/>
                <a:tailEnd/>
              </a:ln>
            </p:spPr>
            <p:txBody>
              <a:bodyPr/>
              <a:lstStyle/>
              <a:p>
                <a:endParaRPr lang="fr-FR">
                  <a:solidFill>
                    <a:prstClr val="black"/>
                  </a:solidFill>
                  <a:latin typeface="Arial"/>
                </a:endParaRPr>
              </a:p>
            </p:txBody>
          </p:sp>
          <p:sp>
            <p:nvSpPr>
              <p:cNvPr id="104" name="Oval 3" descr="Grand damier"/>
              <p:cNvSpPr>
                <a:spLocks noChangeArrowheads="1"/>
              </p:cNvSpPr>
              <p:nvPr/>
            </p:nvSpPr>
            <p:spPr bwMode="auto">
              <a:xfrm>
                <a:off x="6012160" y="3259962"/>
                <a:ext cx="100660" cy="97030"/>
              </a:xfrm>
              <a:prstGeom prst="ellipse">
                <a:avLst/>
              </a:prstGeom>
              <a:pattFill prst="lgCheck">
                <a:fgClr>
                  <a:srgbClr val="000000"/>
                </a:fgClr>
                <a:bgClr>
                  <a:srgbClr val="FFFFFF"/>
                </a:bgClr>
              </a:pattFill>
              <a:ln w="9525">
                <a:solidFill>
                  <a:srgbClr val="000000"/>
                </a:solidFill>
                <a:round/>
                <a:headEnd/>
                <a:tailEnd/>
              </a:ln>
            </p:spPr>
            <p:txBody>
              <a:bodyPr/>
              <a:lstStyle/>
              <a:p>
                <a:endParaRPr lang="fr-FR">
                  <a:solidFill>
                    <a:prstClr val="black"/>
                  </a:solidFill>
                  <a:latin typeface="Arial"/>
                </a:endParaRPr>
              </a:p>
            </p:txBody>
          </p:sp>
          <p:sp>
            <p:nvSpPr>
              <p:cNvPr id="105" name="Oval 3" descr="Grand damier"/>
              <p:cNvSpPr>
                <a:spLocks noChangeArrowheads="1"/>
              </p:cNvSpPr>
              <p:nvPr/>
            </p:nvSpPr>
            <p:spPr bwMode="auto">
              <a:xfrm>
                <a:off x="6847604" y="3501008"/>
                <a:ext cx="100660" cy="97030"/>
              </a:xfrm>
              <a:prstGeom prst="ellipse">
                <a:avLst/>
              </a:prstGeom>
              <a:pattFill prst="lgCheck">
                <a:fgClr>
                  <a:srgbClr val="000000"/>
                </a:fgClr>
                <a:bgClr>
                  <a:srgbClr val="FFFFFF"/>
                </a:bgClr>
              </a:pattFill>
              <a:ln w="9525">
                <a:solidFill>
                  <a:srgbClr val="000000"/>
                </a:solidFill>
                <a:round/>
                <a:headEnd/>
                <a:tailEnd/>
              </a:ln>
            </p:spPr>
            <p:txBody>
              <a:bodyPr/>
              <a:lstStyle/>
              <a:p>
                <a:endParaRPr lang="fr-FR">
                  <a:solidFill>
                    <a:prstClr val="black"/>
                  </a:solidFill>
                  <a:latin typeface="Arial"/>
                </a:endParaRPr>
              </a:p>
            </p:txBody>
          </p:sp>
          <p:sp>
            <p:nvSpPr>
              <p:cNvPr id="106" name="Oval 3" descr="Grand damier"/>
              <p:cNvSpPr>
                <a:spLocks noChangeArrowheads="1"/>
              </p:cNvSpPr>
              <p:nvPr/>
            </p:nvSpPr>
            <p:spPr bwMode="auto">
              <a:xfrm>
                <a:off x="8215756" y="4124058"/>
                <a:ext cx="100660" cy="97030"/>
              </a:xfrm>
              <a:prstGeom prst="ellipse">
                <a:avLst/>
              </a:prstGeom>
              <a:pattFill prst="lgCheck">
                <a:fgClr>
                  <a:srgbClr val="000000"/>
                </a:fgClr>
                <a:bgClr>
                  <a:srgbClr val="FFFFFF"/>
                </a:bgClr>
              </a:pattFill>
              <a:ln w="9525">
                <a:solidFill>
                  <a:srgbClr val="000000"/>
                </a:solidFill>
                <a:round/>
                <a:headEnd/>
                <a:tailEnd/>
              </a:ln>
            </p:spPr>
            <p:txBody>
              <a:bodyPr/>
              <a:lstStyle/>
              <a:p>
                <a:endParaRPr lang="fr-FR">
                  <a:solidFill>
                    <a:prstClr val="black"/>
                  </a:solidFill>
                  <a:latin typeface="Arial"/>
                </a:endParaRPr>
              </a:p>
            </p:txBody>
          </p:sp>
          <p:sp>
            <p:nvSpPr>
              <p:cNvPr id="107" name="Oval 3" descr="Grand damier"/>
              <p:cNvSpPr>
                <a:spLocks noChangeArrowheads="1"/>
              </p:cNvSpPr>
              <p:nvPr/>
            </p:nvSpPr>
            <p:spPr bwMode="auto">
              <a:xfrm>
                <a:off x="7711700" y="3861048"/>
                <a:ext cx="100660" cy="97030"/>
              </a:xfrm>
              <a:prstGeom prst="ellipse">
                <a:avLst/>
              </a:prstGeom>
              <a:pattFill prst="lgCheck">
                <a:fgClr>
                  <a:srgbClr val="000000"/>
                </a:fgClr>
                <a:bgClr>
                  <a:srgbClr val="FFFFFF"/>
                </a:bgClr>
              </a:pattFill>
              <a:ln w="9525">
                <a:solidFill>
                  <a:srgbClr val="000000"/>
                </a:solidFill>
                <a:round/>
                <a:headEnd/>
                <a:tailEnd/>
              </a:ln>
            </p:spPr>
            <p:txBody>
              <a:bodyPr/>
              <a:lstStyle/>
              <a:p>
                <a:endParaRPr lang="fr-FR">
                  <a:solidFill>
                    <a:prstClr val="black"/>
                  </a:solidFill>
                  <a:latin typeface="Arial"/>
                </a:endParaRPr>
              </a:p>
            </p:txBody>
          </p:sp>
          <p:sp>
            <p:nvSpPr>
              <p:cNvPr id="108" name="Oval 3" descr="Grand damier"/>
              <p:cNvSpPr>
                <a:spLocks noChangeArrowheads="1"/>
              </p:cNvSpPr>
              <p:nvPr/>
            </p:nvSpPr>
            <p:spPr bwMode="auto">
              <a:xfrm>
                <a:off x="8287764" y="3331970"/>
                <a:ext cx="100660" cy="97030"/>
              </a:xfrm>
              <a:prstGeom prst="ellipse">
                <a:avLst/>
              </a:prstGeom>
              <a:pattFill prst="lgCheck">
                <a:fgClr>
                  <a:srgbClr val="000000"/>
                </a:fgClr>
                <a:bgClr>
                  <a:srgbClr val="FFFFFF"/>
                </a:bgClr>
              </a:pattFill>
              <a:ln w="9525">
                <a:solidFill>
                  <a:srgbClr val="000000"/>
                </a:solidFill>
                <a:round/>
                <a:headEnd/>
                <a:tailEnd/>
              </a:ln>
            </p:spPr>
            <p:txBody>
              <a:bodyPr/>
              <a:lstStyle/>
              <a:p>
                <a:endParaRPr lang="fr-FR">
                  <a:solidFill>
                    <a:prstClr val="black"/>
                  </a:solidFill>
                  <a:latin typeface="Arial"/>
                </a:endParaRPr>
              </a:p>
            </p:txBody>
          </p:sp>
          <p:sp>
            <p:nvSpPr>
              <p:cNvPr id="109" name="Oval 3" descr="Grand damier"/>
              <p:cNvSpPr>
                <a:spLocks noChangeArrowheads="1"/>
              </p:cNvSpPr>
              <p:nvPr/>
            </p:nvSpPr>
            <p:spPr bwMode="auto">
              <a:xfrm>
                <a:off x="6311071" y="2636912"/>
                <a:ext cx="100660" cy="97030"/>
              </a:xfrm>
              <a:prstGeom prst="ellipse">
                <a:avLst/>
              </a:prstGeom>
              <a:pattFill prst="lgCheck">
                <a:fgClr>
                  <a:srgbClr val="000000"/>
                </a:fgClr>
                <a:bgClr>
                  <a:srgbClr val="FFFFFF"/>
                </a:bgClr>
              </a:pattFill>
              <a:ln w="9525">
                <a:solidFill>
                  <a:srgbClr val="000000"/>
                </a:solidFill>
                <a:round/>
                <a:headEnd/>
                <a:tailEnd/>
              </a:ln>
            </p:spPr>
            <p:txBody>
              <a:bodyPr/>
              <a:lstStyle/>
              <a:p>
                <a:endParaRPr lang="fr-FR">
                  <a:solidFill>
                    <a:prstClr val="black"/>
                  </a:solidFill>
                  <a:latin typeface="Arial"/>
                </a:endParaRPr>
              </a:p>
            </p:txBody>
          </p:sp>
          <p:sp>
            <p:nvSpPr>
              <p:cNvPr id="110" name="Oval 3" descr="Grand damier"/>
              <p:cNvSpPr>
                <a:spLocks noChangeArrowheads="1"/>
              </p:cNvSpPr>
              <p:nvPr/>
            </p:nvSpPr>
            <p:spPr bwMode="auto">
              <a:xfrm>
                <a:off x="7423668" y="2852936"/>
                <a:ext cx="100660" cy="97030"/>
              </a:xfrm>
              <a:prstGeom prst="ellipse">
                <a:avLst/>
              </a:prstGeom>
              <a:pattFill prst="lgCheck">
                <a:fgClr>
                  <a:srgbClr val="000000"/>
                </a:fgClr>
                <a:bgClr>
                  <a:srgbClr val="FFFFFF"/>
                </a:bgClr>
              </a:pattFill>
              <a:ln w="9525">
                <a:solidFill>
                  <a:srgbClr val="000000"/>
                </a:solidFill>
                <a:round/>
                <a:headEnd/>
                <a:tailEnd/>
              </a:ln>
            </p:spPr>
            <p:txBody>
              <a:bodyPr/>
              <a:lstStyle/>
              <a:p>
                <a:endParaRPr lang="fr-FR">
                  <a:solidFill>
                    <a:prstClr val="black"/>
                  </a:solidFill>
                  <a:latin typeface="Arial"/>
                </a:endParaRPr>
              </a:p>
            </p:txBody>
          </p:sp>
          <p:sp>
            <p:nvSpPr>
              <p:cNvPr id="111" name="Oval 3" descr="Grand damier"/>
              <p:cNvSpPr>
                <a:spLocks noChangeArrowheads="1"/>
              </p:cNvSpPr>
              <p:nvPr/>
            </p:nvSpPr>
            <p:spPr bwMode="auto">
              <a:xfrm>
                <a:off x="8287764" y="2204864"/>
                <a:ext cx="100660" cy="97030"/>
              </a:xfrm>
              <a:prstGeom prst="ellipse">
                <a:avLst/>
              </a:prstGeom>
              <a:pattFill prst="lgCheck">
                <a:fgClr>
                  <a:srgbClr val="000000"/>
                </a:fgClr>
                <a:bgClr>
                  <a:srgbClr val="FFFFFF"/>
                </a:bgClr>
              </a:pattFill>
              <a:ln w="9525">
                <a:solidFill>
                  <a:srgbClr val="000000"/>
                </a:solidFill>
                <a:round/>
                <a:headEnd/>
                <a:tailEnd/>
              </a:ln>
            </p:spPr>
            <p:txBody>
              <a:bodyPr/>
              <a:lstStyle/>
              <a:p>
                <a:endParaRPr lang="fr-FR">
                  <a:solidFill>
                    <a:prstClr val="black"/>
                  </a:solidFill>
                  <a:latin typeface="Arial"/>
                </a:endParaRPr>
              </a:p>
            </p:txBody>
          </p:sp>
          <p:sp>
            <p:nvSpPr>
              <p:cNvPr id="112" name="Oval 3" descr="Grand damier"/>
              <p:cNvSpPr>
                <a:spLocks noChangeArrowheads="1"/>
              </p:cNvSpPr>
              <p:nvPr/>
            </p:nvSpPr>
            <p:spPr bwMode="auto">
              <a:xfrm>
                <a:off x="6559572" y="2060848"/>
                <a:ext cx="100660" cy="97030"/>
              </a:xfrm>
              <a:prstGeom prst="ellipse">
                <a:avLst/>
              </a:prstGeom>
              <a:pattFill prst="lgCheck">
                <a:fgClr>
                  <a:srgbClr val="000000"/>
                </a:fgClr>
                <a:bgClr>
                  <a:srgbClr val="FFFFFF"/>
                </a:bgClr>
              </a:pattFill>
              <a:ln w="9525">
                <a:solidFill>
                  <a:srgbClr val="000000"/>
                </a:solidFill>
                <a:round/>
                <a:headEnd/>
                <a:tailEnd/>
              </a:ln>
            </p:spPr>
            <p:txBody>
              <a:bodyPr/>
              <a:lstStyle/>
              <a:p>
                <a:endParaRPr lang="fr-FR">
                  <a:solidFill>
                    <a:prstClr val="black"/>
                  </a:solidFill>
                  <a:latin typeface="Arial"/>
                </a:endParaRPr>
              </a:p>
            </p:txBody>
          </p:sp>
          <p:sp>
            <p:nvSpPr>
              <p:cNvPr id="113" name="Oval 3" descr="Grand damier"/>
              <p:cNvSpPr>
                <a:spLocks noChangeArrowheads="1"/>
              </p:cNvSpPr>
              <p:nvPr/>
            </p:nvSpPr>
            <p:spPr bwMode="auto">
              <a:xfrm>
                <a:off x="7567684" y="1844824"/>
                <a:ext cx="100660" cy="97030"/>
              </a:xfrm>
              <a:prstGeom prst="ellipse">
                <a:avLst/>
              </a:prstGeom>
              <a:pattFill prst="lgCheck">
                <a:fgClr>
                  <a:srgbClr val="000000"/>
                </a:fgClr>
                <a:bgClr>
                  <a:srgbClr val="FFFFFF"/>
                </a:bgClr>
              </a:pattFill>
              <a:ln w="9525">
                <a:solidFill>
                  <a:srgbClr val="000000"/>
                </a:solidFill>
                <a:round/>
                <a:headEnd/>
                <a:tailEnd/>
              </a:ln>
            </p:spPr>
            <p:txBody>
              <a:bodyPr/>
              <a:lstStyle/>
              <a:p>
                <a:endParaRPr lang="fr-FR">
                  <a:solidFill>
                    <a:prstClr val="black"/>
                  </a:solidFill>
                  <a:latin typeface="Arial"/>
                </a:endParaRPr>
              </a:p>
            </p:txBody>
          </p:sp>
        </p:grpSp>
        <p:sp>
          <p:nvSpPr>
            <p:cNvPr id="95" name="Oval 2"/>
            <p:cNvSpPr>
              <a:spLocks noChangeArrowheads="1"/>
            </p:cNvSpPr>
            <p:nvPr/>
          </p:nvSpPr>
          <p:spPr bwMode="auto">
            <a:xfrm>
              <a:off x="6084168" y="2852936"/>
              <a:ext cx="251651" cy="242575"/>
            </a:xfrm>
            <a:prstGeom prst="ellipse">
              <a:avLst/>
            </a:prstGeom>
            <a:solidFill>
              <a:srgbClr val="00B0F0"/>
            </a:solidFill>
            <a:ln w="9525">
              <a:solidFill>
                <a:srgbClr val="000000"/>
              </a:solidFill>
              <a:round/>
              <a:headEnd/>
              <a:tailEnd/>
            </a:ln>
          </p:spPr>
          <p:txBody>
            <a:bodyPr anchor="ctr" anchorCtr="0"/>
            <a:lstStyle/>
            <a:p>
              <a:pPr algn="ctr"/>
              <a:r>
                <a:rPr lang="fr-FR" dirty="0">
                  <a:solidFill>
                    <a:prstClr val="black"/>
                  </a:solidFill>
                  <a:latin typeface="Arial"/>
                </a:rPr>
                <a:t>9</a:t>
              </a:r>
            </a:p>
          </p:txBody>
        </p:sp>
      </p:grpSp>
      <p:sp>
        <p:nvSpPr>
          <p:cNvPr id="114" name="ZoneTexte 113"/>
          <p:cNvSpPr txBox="1"/>
          <p:nvPr/>
        </p:nvSpPr>
        <p:spPr>
          <a:xfrm>
            <a:off x="1815217" y="193410"/>
            <a:ext cx="8530193" cy="646331"/>
          </a:xfrm>
          <a:prstGeom prst="rect">
            <a:avLst/>
          </a:prstGeom>
          <a:noFill/>
        </p:spPr>
        <p:txBody>
          <a:bodyPr wrap="square" rtlCol="0">
            <a:spAutoFit/>
          </a:bodyPr>
          <a:lstStyle/>
          <a:p>
            <a:pPr algn="ctr"/>
            <a:r>
              <a:rPr lang="fr-FR" sz="3600" b="1" i="1" dirty="0">
                <a:solidFill>
                  <a:prstClr val="black"/>
                </a:solidFill>
                <a:latin typeface="Arial"/>
              </a:rPr>
              <a:t>Le Défi Jonglage modélisation</a:t>
            </a:r>
          </a:p>
        </p:txBody>
      </p:sp>
      <p:sp>
        <p:nvSpPr>
          <p:cNvPr id="138" name="Oval 2"/>
          <p:cNvSpPr>
            <a:spLocks noChangeArrowheads="1"/>
          </p:cNvSpPr>
          <p:nvPr/>
        </p:nvSpPr>
        <p:spPr bwMode="auto">
          <a:xfrm>
            <a:off x="8137536" y="3134660"/>
            <a:ext cx="251651" cy="242575"/>
          </a:xfrm>
          <a:prstGeom prst="ellipse">
            <a:avLst/>
          </a:prstGeom>
          <a:solidFill>
            <a:srgbClr val="7030A0"/>
          </a:solidFill>
          <a:ln w="9525">
            <a:solidFill>
              <a:srgbClr val="000000"/>
            </a:solidFill>
            <a:round/>
            <a:headEnd/>
            <a:tailEnd/>
          </a:ln>
        </p:spPr>
        <p:txBody>
          <a:bodyPr anchor="ctr" anchorCtr="0"/>
          <a:lstStyle/>
          <a:p>
            <a:pPr algn="ctr"/>
            <a:r>
              <a:rPr lang="fr-FR" dirty="0">
                <a:solidFill>
                  <a:prstClr val="black"/>
                </a:solidFill>
                <a:latin typeface="Arial"/>
              </a:rPr>
              <a:t>2</a:t>
            </a:r>
          </a:p>
        </p:txBody>
      </p:sp>
      <p:sp>
        <p:nvSpPr>
          <p:cNvPr id="139" name="Oval 2"/>
          <p:cNvSpPr>
            <a:spLocks noChangeArrowheads="1"/>
          </p:cNvSpPr>
          <p:nvPr/>
        </p:nvSpPr>
        <p:spPr bwMode="auto">
          <a:xfrm>
            <a:off x="9479665" y="2811208"/>
            <a:ext cx="341247" cy="247102"/>
          </a:xfrm>
          <a:prstGeom prst="ellipse">
            <a:avLst/>
          </a:prstGeom>
          <a:solidFill>
            <a:srgbClr val="7030A0"/>
          </a:solidFill>
          <a:ln w="9525">
            <a:solidFill>
              <a:srgbClr val="000000"/>
            </a:solidFill>
            <a:round/>
            <a:headEnd/>
            <a:tailEnd/>
          </a:ln>
        </p:spPr>
        <p:txBody>
          <a:bodyPr anchor="ctr" anchorCtr="0"/>
          <a:lstStyle/>
          <a:p>
            <a:endParaRPr lang="fr-FR" sz="800" dirty="0">
              <a:solidFill>
                <a:prstClr val="black"/>
              </a:solidFill>
              <a:latin typeface="Arial"/>
            </a:endParaRPr>
          </a:p>
          <a:p>
            <a:endParaRPr lang="fr-FR" sz="800" dirty="0">
              <a:solidFill>
                <a:prstClr val="black"/>
              </a:solidFill>
              <a:latin typeface="Arial"/>
            </a:endParaRPr>
          </a:p>
          <a:p>
            <a:r>
              <a:rPr lang="fr-FR" sz="800" dirty="0">
                <a:solidFill>
                  <a:prstClr val="black"/>
                </a:solidFill>
                <a:latin typeface="Arial"/>
              </a:rPr>
              <a:t>10</a:t>
            </a:r>
          </a:p>
          <a:p>
            <a:pPr algn="ctr"/>
            <a:endParaRPr lang="fr-FR" dirty="0">
              <a:solidFill>
                <a:prstClr val="black"/>
              </a:solidFill>
              <a:latin typeface="Arial"/>
            </a:endParaRPr>
          </a:p>
        </p:txBody>
      </p:sp>
      <p:sp>
        <p:nvSpPr>
          <p:cNvPr id="141" name="Oval 2"/>
          <p:cNvSpPr>
            <a:spLocks noChangeArrowheads="1"/>
          </p:cNvSpPr>
          <p:nvPr/>
        </p:nvSpPr>
        <p:spPr bwMode="auto">
          <a:xfrm>
            <a:off x="7639045" y="2160054"/>
            <a:ext cx="251651" cy="242575"/>
          </a:xfrm>
          <a:prstGeom prst="ellipse">
            <a:avLst/>
          </a:prstGeom>
          <a:solidFill>
            <a:srgbClr val="7030A0"/>
          </a:solidFill>
          <a:ln w="9525">
            <a:solidFill>
              <a:srgbClr val="000000"/>
            </a:solidFill>
            <a:round/>
            <a:headEnd/>
            <a:tailEnd/>
          </a:ln>
        </p:spPr>
        <p:txBody>
          <a:bodyPr anchor="ctr" anchorCtr="0"/>
          <a:lstStyle/>
          <a:p>
            <a:pPr algn="ctr"/>
            <a:r>
              <a:rPr lang="fr-FR" dirty="0">
                <a:solidFill>
                  <a:prstClr val="black"/>
                </a:solidFill>
                <a:latin typeface="Arial"/>
              </a:rPr>
              <a:t>9</a:t>
            </a:r>
          </a:p>
        </p:txBody>
      </p:sp>
      <p:sp>
        <p:nvSpPr>
          <p:cNvPr id="146" name="Oval 2"/>
          <p:cNvSpPr>
            <a:spLocks noChangeArrowheads="1"/>
          </p:cNvSpPr>
          <p:nvPr/>
        </p:nvSpPr>
        <p:spPr bwMode="auto">
          <a:xfrm>
            <a:off x="7443010" y="3910610"/>
            <a:ext cx="251651" cy="242575"/>
          </a:xfrm>
          <a:prstGeom prst="ellipse">
            <a:avLst/>
          </a:prstGeom>
          <a:solidFill>
            <a:srgbClr val="7030A0"/>
          </a:solidFill>
          <a:ln w="9525">
            <a:solidFill>
              <a:srgbClr val="000000"/>
            </a:solidFill>
            <a:round/>
            <a:headEnd/>
            <a:tailEnd/>
          </a:ln>
        </p:spPr>
        <p:txBody>
          <a:bodyPr anchor="ctr" anchorCtr="0"/>
          <a:lstStyle/>
          <a:p>
            <a:pPr algn="ctr"/>
            <a:r>
              <a:rPr lang="fr-FR" dirty="0">
                <a:solidFill>
                  <a:prstClr val="black"/>
                </a:solidFill>
                <a:latin typeface="Arial"/>
              </a:rPr>
              <a:t>3</a:t>
            </a:r>
          </a:p>
        </p:txBody>
      </p:sp>
      <p:sp>
        <p:nvSpPr>
          <p:cNvPr id="147" name="Oval 2"/>
          <p:cNvSpPr>
            <a:spLocks noChangeArrowheads="1"/>
          </p:cNvSpPr>
          <p:nvPr/>
        </p:nvSpPr>
        <p:spPr bwMode="auto">
          <a:xfrm>
            <a:off x="9386285" y="3762287"/>
            <a:ext cx="251651" cy="242575"/>
          </a:xfrm>
          <a:prstGeom prst="ellipse">
            <a:avLst/>
          </a:prstGeom>
          <a:solidFill>
            <a:srgbClr val="7030A0"/>
          </a:solidFill>
          <a:ln w="9525">
            <a:solidFill>
              <a:srgbClr val="000000"/>
            </a:solidFill>
            <a:round/>
            <a:headEnd/>
            <a:tailEnd/>
          </a:ln>
        </p:spPr>
        <p:txBody>
          <a:bodyPr anchor="ctr" anchorCtr="0"/>
          <a:lstStyle/>
          <a:p>
            <a:pPr algn="ctr"/>
            <a:r>
              <a:rPr lang="fr-FR" dirty="0">
                <a:solidFill>
                  <a:prstClr val="black"/>
                </a:solidFill>
                <a:latin typeface="Arial"/>
              </a:rPr>
              <a:t>4</a:t>
            </a:r>
          </a:p>
        </p:txBody>
      </p:sp>
      <p:sp>
        <p:nvSpPr>
          <p:cNvPr id="148" name="Oval 2"/>
          <p:cNvSpPr>
            <a:spLocks noChangeArrowheads="1"/>
          </p:cNvSpPr>
          <p:nvPr/>
        </p:nvSpPr>
        <p:spPr bwMode="auto">
          <a:xfrm>
            <a:off x="8257033" y="3640999"/>
            <a:ext cx="251651" cy="242575"/>
          </a:xfrm>
          <a:prstGeom prst="ellipse">
            <a:avLst/>
          </a:prstGeom>
          <a:solidFill>
            <a:srgbClr val="7030A0"/>
          </a:solidFill>
          <a:ln w="9525">
            <a:solidFill>
              <a:srgbClr val="000000"/>
            </a:solidFill>
            <a:round/>
            <a:headEnd/>
            <a:tailEnd/>
          </a:ln>
        </p:spPr>
        <p:txBody>
          <a:bodyPr anchor="ctr" anchorCtr="0"/>
          <a:lstStyle/>
          <a:p>
            <a:pPr algn="ctr"/>
            <a:r>
              <a:rPr lang="fr-FR" dirty="0">
                <a:solidFill>
                  <a:prstClr val="black"/>
                </a:solidFill>
                <a:latin typeface="Arial"/>
              </a:rPr>
              <a:t>5</a:t>
            </a:r>
          </a:p>
        </p:txBody>
      </p:sp>
      <p:sp>
        <p:nvSpPr>
          <p:cNvPr id="149" name="Oval 2"/>
          <p:cNvSpPr>
            <a:spLocks noChangeArrowheads="1"/>
          </p:cNvSpPr>
          <p:nvPr/>
        </p:nvSpPr>
        <p:spPr bwMode="auto">
          <a:xfrm>
            <a:off x="8724437" y="2701982"/>
            <a:ext cx="251651" cy="242575"/>
          </a:xfrm>
          <a:prstGeom prst="ellipse">
            <a:avLst/>
          </a:prstGeom>
          <a:solidFill>
            <a:srgbClr val="7030A0"/>
          </a:solidFill>
          <a:ln w="9525">
            <a:solidFill>
              <a:srgbClr val="000000"/>
            </a:solidFill>
            <a:round/>
            <a:headEnd/>
            <a:tailEnd/>
          </a:ln>
        </p:spPr>
        <p:txBody>
          <a:bodyPr anchor="ctr" anchorCtr="0"/>
          <a:lstStyle/>
          <a:p>
            <a:pPr algn="ctr"/>
            <a:r>
              <a:rPr lang="fr-FR" dirty="0">
                <a:solidFill>
                  <a:prstClr val="black"/>
                </a:solidFill>
                <a:latin typeface="Arial"/>
              </a:rPr>
              <a:t>6</a:t>
            </a:r>
          </a:p>
        </p:txBody>
      </p:sp>
      <p:sp>
        <p:nvSpPr>
          <p:cNvPr id="150" name="Oval 2"/>
          <p:cNvSpPr>
            <a:spLocks noChangeArrowheads="1"/>
          </p:cNvSpPr>
          <p:nvPr/>
        </p:nvSpPr>
        <p:spPr bwMode="auto">
          <a:xfrm>
            <a:off x="7764871" y="2790050"/>
            <a:ext cx="251651" cy="242575"/>
          </a:xfrm>
          <a:prstGeom prst="ellipse">
            <a:avLst/>
          </a:prstGeom>
          <a:solidFill>
            <a:srgbClr val="7030A0"/>
          </a:solidFill>
          <a:ln w="9525">
            <a:solidFill>
              <a:srgbClr val="000000"/>
            </a:solidFill>
            <a:round/>
            <a:headEnd/>
            <a:tailEnd/>
          </a:ln>
        </p:spPr>
        <p:txBody>
          <a:bodyPr anchor="ctr" anchorCtr="0"/>
          <a:lstStyle/>
          <a:p>
            <a:pPr algn="ctr"/>
            <a:r>
              <a:rPr lang="fr-FR" dirty="0">
                <a:solidFill>
                  <a:prstClr val="black"/>
                </a:solidFill>
                <a:latin typeface="Arial"/>
              </a:rPr>
              <a:t>7</a:t>
            </a:r>
          </a:p>
        </p:txBody>
      </p:sp>
      <p:sp>
        <p:nvSpPr>
          <p:cNvPr id="151" name="Oval 2"/>
          <p:cNvSpPr>
            <a:spLocks noChangeArrowheads="1"/>
          </p:cNvSpPr>
          <p:nvPr/>
        </p:nvSpPr>
        <p:spPr bwMode="auto">
          <a:xfrm>
            <a:off x="9542897" y="2171320"/>
            <a:ext cx="237694" cy="277652"/>
          </a:xfrm>
          <a:prstGeom prst="ellipse">
            <a:avLst/>
          </a:prstGeom>
          <a:solidFill>
            <a:srgbClr val="7030A0"/>
          </a:solidFill>
          <a:ln w="9525">
            <a:solidFill>
              <a:srgbClr val="000000"/>
            </a:solidFill>
            <a:round/>
            <a:headEnd/>
            <a:tailEnd/>
          </a:ln>
        </p:spPr>
        <p:txBody>
          <a:bodyPr anchor="ctr" anchorCtr="0"/>
          <a:lstStyle/>
          <a:p>
            <a:pPr algn="ctr"/>
            <a:r>
              <a:rPr lang="fr-FR" dirty="0">
                <a:solidFill>
                  <a:prstClr val="black"/>
                </a:solidFill>
                <a:latin typeface="Arial"/>
              </a:rPr>
              <a:t>8</a:t>
            </a:r>
          </a:p>
        </p:txBody>
      </p:sp>
      <p:sp>
        <p:nvSpPr>
          <p:cNvPr id="217" name="Oval 2"/>
          <p:cNvSpPr>
            <a:spLocks noChangeArrowheads="1"/>
          </p:cNvSpPr>
          <p:nvPr/>
        </p:nvSpPr>
        <p:spPr bwMode="auto">
          <a:xfrm>
            <a:off x="7885624" y="1619000"/>
            <a:ext cx="251651" cy="242575"/>
          </a:xfrm>
          <a:prstGeom prst="ellipse">
            <a:avLst/>
          </a:prstGeom>
          <a:solidFill>
            <a:srgbClr val="7030A0"/>
          </a:solidFill>
          <a:ln w="9525">
            <a:solidFill>
              <a:srgbClr val="000000"/>
            </a:solidFill>
            <a:round/>
            <a:headEnd/>
            <a:tailEnd/>
          </a:ln>
        </p:spPr>
        <p:txBody>
          <a:bodyPr anchor="ctr" anchorCtr="0"/>
          <a:lstStyle/>
          <a:p>
            <a:pPr algn="ctr"/>
            <a:r>
              <a:rPr lang="fr-FR" dirty="0">
                <a:solidFill>
                  <a:prstClr val="black"/>
                </a:solidFill>
                <a:latin typeface="Arial"/>
              </a:rPr>
              <a:t>G</a:t>
            </a:r>
          </a:p>
        </p:txBody>
      </p:sp>
      <p:sp>
        <p:nvSpPr>
          <p:cNvPr id="218" name="Oval 2"/>
          <p:cNvSpPr>
            <a:spLocks noChangeArrowheads="1"/>
          </p:cNvSpPr>
          <p:nvPr/>
        </p:nvSpPr>
        <p:spPr bwMode="auto">
          <a:xfrm>
            <a:off x="8500233" y="4412147"/>
            <a:ext cx="251651" cy="242575"/>
          </a:xfrm>
          <a:prstGeom prst="ellipse">
            <a:avLst/>
          </a:prstGeom>
          <a:solidFill>
            <a:schemeClr val="tx1"/>
          </a:solidFill>
          <a:ln w="9525">
            <a:solidFill>
              <a:srgbClr val="000000"/>
            </a:solidFill>
            <a:round/>
            <a:headEnd/>
            <a:tailEnd/>
          </a:ln>
        </p:spPr>
        <p:txBody>
          <a:bodyPr anchor="ctr" anchorCtr="0"/>
          <a:lstStyle/>
          <a:p>
            <a:pPr algn="ctr"/>
            <a:r>
              <a:rPr lang="fr-FR" dirty="0">
                <a:solidFill>
                  <a:prstClr val="white"/>
                </a:solidFill>
                <a:latin typeface="Arial"/>
              </a:rPr>
              <a:t>E</a:t>
            </a:r>
          </a:p>
        </p:txBody>
      </p:sp>
      <p:pic>
        <p:nvPicPr>
          <p:cNvPr id="219" name="Image 2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75328"/>
            <a:ext cx="1997899" cy="1165441"/>
          </a:xfrm>
          <a:prstGeom prst="rect">
            <a:avLst/>
          </a:prstGeom>
        </p:spPr>
      </p:pic>
      <p:sp useBgFill="1">
        <p:nvSpPr>
          <p:cNvPr id="115" name="Rectangle à coins arrondis 114"/>
          <p:cNvSpPr/>
          <p:nvPr/>
        </p:nvSpPr>
        <p:spPr>
          <a:xfrm>
            <a:off x="1701280" y="6247432"/>
            <a:ext cx="878497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prstClr val="black"/>
                </a:solidFill>
                <a:latin typeface="Arial"/>
              </a:rPr>
              <a:t>TEMPS DE JEU EGAL : UN DROIT POUR LE JOUEUR, UN DEVOIR POUR L EDUCATEUR</a:t>
            </a:r>
          </a:p>
        </p:txBody>
      </p:sp>
    </p:spTree>
    <p:extLst>
      <p:ext uri="{BB962C8B-B14F-4D97-AF65-F5344CB8AC3E}">
        <p14:creationId xmlns:p14="http://schemas.microsoft.com/office/powerpoint/2010/main" val="84874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73328" y="1100937"/>
            <a:ext cx="8640881" cy="4745846"/>
          </a:xfrm>
        </p:spPr>
        <p:txBody>
          <a:bodyPr>
            <a:noAutofit/>
          </a:bodyPr>
          <a:lstStyle/>
          <a:p>
            <a:r>
              <a:rPr lang="fr-FR" sz="1600" dirty="0">
                <a:solidFill>
                  <a:schemeClr val="tx1"/>
                </a:solidFill>
              </a:rPr>
              <a:t>1 – </a:t>
            </a:r>
            <a:r>
              <a:rPr lang="fr-FR" sz="2000" dirty="0">
                <a:solidFill>
                  <a:schemeClr val="tx1"/>
                </a:solidFill>
              </a:rPr>
              <a:t>A réaliser </a:t>
            </a:r>
            <a:r>
              <a:rPr lang="fr-FR" sz="2000" u="sng" dirty="0">
                <a:solidFill>
                  <a:schemeClr val="tx1"/>
                </a:solidFill>
              </a:rPr>
              <a:t>avant </a:t>
            </a:r>
            <a:r>
              <a:rPr lang="fr-FR" sz="2000" dirty="0">
                <a:solidFill>
                  <a:schemeClr val="tx1"/>
                </a:solidFill>
              </a:rPr>
              <a:t>chaque critérium, </a:t>
            </a:r>
            <a:r>
              <a:rPr lang="fr-FR" sz="2000" u="sng" dirty="0">
                <a:solidFill>
                  <a:schemeClr val="tx1"/>
                </a:solidFill>
              </a:rPr>
              <a:t>sous forme de défi </a:t>
            </a:r>
            <a:r>
              <a:rPr lang="fr-FR" sz="2000" dirty="0">
                <a:solidFill>
                  <a:schemeClr val="tx1"/>
                </a:solidFill>
              </a:rPr>
              <a:t>: </a:t>
            </a:r>
          </a:p>
          <a:p>
            <a:pPr lvl="1"/>
            <a:r>
              <a:rPr lang="fr-FR" sz="1400" dirty="0">
                <a:solidFill>
                  <a:schemeClr val="tx1"/>
                </a:solidFill>
              </a:rPr>
              <a:t>Joueurs placés par numéro</a:t>
            </a:r>
          </a:p>
          <a:p>
            <a:pPr lvl="1"/>
            <a:r>
              <a:rPr lang="fr-FR" sz="1400" dirty="0">
                <a:solidFill>
                  <a:schemeClr val="tx1"/>
                </a:solidFill>
              </a:rPr>
              <a:t>Départ donné par 1 éducateur</a:t>
            </a:r>
          </a:p>
          <a:p>
            <a:pPr lvl="1"/>
            <a:r>
              <a:rPr lang="fr-FR" sz="1400" dirty="0">
                <a:solidFill>
                  <a:schemeClr val="tx1"/>
                </a:solidFill>
              </a:rPr>
              <a:t>Prévoir 6 coupelles ou jalons</a:t>
            </a:r>
          </a:p>
          <a:p>
            <a:pPr marL="0" lvl="1" indent="0">
              <a:buNone/>
            </a:pPr>
            <a:r>
              <a:rPr lang="fr-FR" sz="1600" dirty="0">
                <a:solidFill>
                  <a:schemeClr val="tx1"/>
                </a:solidFill>
              </a:rPr>
              <a:t>2 – </a:t>
            </a:r>
            <a:r>
              <a:rPr lang="fr-FR" sz="1800" dirty="0">
                <a:solidFill>
                  <a:schemeClr val="tx1"/>
                </a:solidFill>
              </a:rPr>
              <a:t>Comptage des points : Par les éducateurs</a:t>
            </a:r>
          </a:p>
          <a:p>
            <a:pPr marL="0" lvl="1" indent="0">
              <a:buNone/>
            </a:pPr>
            <a:r>
              <a:rPr lang="fr-FR" sz="1600" dirty="0">
                <a:solidFill>
                  <a:schemeClr val="tx1"/>
                </a:solidFill>
              </a:rPr>
              <a:t>	</a:t>
            </a:r>
            <a:r>
              <a:rPr lang="fr-FR" sz="1400" dirty="0">
                <a:solidFill>
                  <a:schemeClr val="tx1"/>
                </a:solidFill>
              </a:rPr>
              <a:t> 1 point pour le joueur qui remporte le défi, </a:t>
            </a:r>
          </a:p>
          <a:p>
            <a:pPr marL="0" lvl="1" indent="0">
              <a:buNone/>
            </a:pPr>
            <a:r>
              <a:rPr lang="fr-FR" sz="1400" dirty="0">
                <a:solidFill>
                  <a:schemeClr val="tx1"/>
                </a:solidFill>
              </a:rPr>
              <a:t>	L’équipe qui a remporté le plus de points gagne le défi </a:t>
            </a:r>
          </a:p>
          <a:p>
            <a:pPr marL="0" lvl="1" indent="0">
              <a:buNone/>
            </a:pPr>
            <a:r>
              <a:rPr lang="fr-FR" sz="1600" dirty="0">
                <a:solidFill>
                  <a:schemeClr val="tx1"/>
                </a:solidFill>
              </a:rPr>
              <a:t>3 – </a:t>
            </a:r>
            <a:r>
              <a:rPr lang="fr-FR" sz="1600" u="sng" dirty="0">
                <a:solidFill>
                  <a:schemeClr val="tx1"/>
                </a:solidFill>
              </a:rPr>
              <a:t>Nombre de passages </a:t>
            </a:r>
            <a:r>
              <a:rPr lang="fr-FR" sz="1800" dirty="0">
                <a:solidFill>
                  <a:schemeClr val="tx1"/>
                </a:solidFill>
              </a:rPr>
              <a:t>: 1 pour chaque joueur</a:t>
            </a:r>
          </a:p>
          <a:p>
            <a:r>
              <a:rPr lang="fr-FR" sz="1600" dirty="0">
                <a:solidFill>
                  <a:schemeClr val="tx1"/>
                </a:solidFill>
              </a:rPr>
              <a:t>	Si l’équipe A 12 joueurs, équipe B 11 joueurs </a:t>
            </a:r>
          </a:p>
          <a:p>
            <a:r>
              <a:rPr lang="fr-FR" sz="1600" dirty="0">
                <a:solidFill>
                  <a:schemeClr val="tx1"/>
                </a:solidFill>
              </a:rPr>
              <a:t>Le 1 B  repasse.</a:t>
            </a:r>
          </a:p>
          <a:p>
            <a:endParaRPr lang="fr-FR" sz="1600" dirty="0">
              <a:solidFill>
                <a:schemeClr val="bg1"/>
              </a:solidFill>
            </a:endParaRPr>
          </a:p>
          <a:p>
            <a:endParaRPr lang="fr-FR" sz="1800" dirty="0">
              <a:solidFill>
                <a:schemeClr val="bg1"/>
              </a:solidFill>
            </a:endParaRPr>
          </a:p>
          <a:p>
            <a:r>
              <a:rPr lang="fr-FR" sz="1800" dirty="0">
                <a:solidFill>
                  <a:srgbClr val="FF0000"/>
                </a:solidFill>
              </a:rPr>
              <a:t>En cas d’égalité à l’issue d’une rencontre l’équipe</a:t>
            </a:r>
          </a:p>
          <a:p>
            <a:r>
              <a:rPr lang="fr-FR" sz="1800" dirty="0">
                <a:solidFill>
                  <a:srgbClr val="FF0000"/>
                </a:solidFill>
              </a:rPr>
              <a:t> la mieux classée au défi, marquera</a:t>
            </a:r>
          </a:p>
          <a:p>
            <a:r>
              <a:rPr lang="fr-FR" sz="1800" dirty="0">
                <a:solidFill>
                  <a:srgbClr val="FF0000"/>
                </a:solidFill>
              </a:rPr>
              <a:t> 1 point supplémentaire ( 2 pts ) </a:t>
            </a:r>
            <a:r>
              <a:rPr lang="fr-FR" sz="1800" dirty="0">
                <a:solidFill>
                  <a:schemeClr val="bg1"/>
                </a:solidFill>
              </a:rPr>
              <a:t>	</a:t>
            </a:r>
          </a:p>
        </p:txBody>
      </p:sp>
      <p:sp>
        <p:nvSpPr>
          <p:cNvPr id="9" name="ZoneTexte 8"/>
          <p:cNvSpPr txBox="1"/>
          <p:nvPr/>
        </p:nvSpPr>
        <p:spPr>
          <a:xfrm>
            <a:off x="1919537" y="-99392"/>
            <a:ext cx="8530193" cy="1200329"/>
          </a:xfrm>
          <a:prstGeom prst="rect">
            <a:avLst/>
          </a:prstGeom>
          <a:noFill/>
        </p:spPr>
        <p:txBody>
          <a:bodyPr wrap="square" rtlCol="0">
            <a:spAutoFit/>
          </a:bodyPr>
          <a:lstStyle/>
          <a:p>
            <a:pPr algn="ctr"/>
            <a:r>
              <a:rPr lang="fr-FR" sz="3600" b="1" i="1" dirty="0">
                <a:solidFill>
                  <a:prstClr val="black"/>
                </a:solidFill>
                <a:latin typeface="Arial"/>
              </a:rPr>
              <a:t>Le Défi conduite de balle</a:t>
            </a:r>
          </a:p>
          <a:p>
            <a:pPr algn="ctr"/>
            <a:r>
              <a:rPr lang="fr-FR" sz="3600" b="1" i="1" dirty="0">
                <a:solidFill>
                  <a:prstClr val="black"/>
                </a:solidFill>
                <a:latin typeface="Arial"/>
              </a:rPr>
              <a:t>Le double huit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352" y="3926865"/>
            <a:ext cx="3667904" cy="2080737"/>
          </a:xfrm>
          <a:prstGeom prst="rect">
            <a:avLst/>
          </a:prstGeom>
        </p:spPr>
      </p:pic>
      <p:pic>
        <p:nvPicPr>
          <p:cNvPr id="36" name="Imag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75328"/>
            <a:ext cx="1997899" cy="1165441"/>
          </a:xfrm>
          <a:prstGeom prst="rect">
            <a:avLst/>
          </a:prstGeom>
        </p:spPr>
      </p:pic>
      <p:sp useBgFill="1">
        <p:nvSpPr>
          <p:cNvPr id="6" name="Rectangle à coins arrondis 5"/>
          <p:cNvSpPr/>
          <p:nvPr/>
        </p:nvSpPr>
        <p:spPr>
          <a:xfrm>
            <a:off x="1701280" y="6247432"/>
            <a:ext cx="878497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prstClr val="black"/>
                </a:solidFill>
                <a:latin typeface="Arial"/>
              </a:rPr>
              <a:t>TEMPS DE JEU EGAL : UN DROIT POUR LE JOUEUR, UN DEVOIR POUR L EDUCATEUR</a:t>
            </a:r>
          </a:p>
        </p:txBody>
      </p:sp>
    </p:spTree>
    <p:extLst>
      <p:ext uri="{BB962C8B-B14F-4D97-AF65-F5344CB8AC3E}">
        <p14:creationId xmlns:p14="http://schemas.microsoft.com/office/powerpoint/2010/main" val="399245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a:hlinkClick r:id="" action="ppaction://noaction"/>
          </p:cNvPr>
          <p:cNvSpPr/>
          <p:nvPr/>
        </p:nvSpPr>
        <p:spPr>
          <a:xfrm>
            <a:off x="3205808" y="124891"/>
            <a:ext cx="5976664" cy="93610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808080">
                    <a:lumMod val="75000"/>
                  </a:srgbClr>
                </a:solidFill>
                <a:latin typeface="Arial"/>
              </a:rPr>
              <a:t>Défi</a:t>
            </a:r>
          </a:p>
          <a:p>
            <a:pPr algn="ctr"/>
            <a:r>
              <a:rPr lang="fr-FR" sz="1400" b="1" dirty="0">
                <a:solidFill>
                  <a:srgbClr val="808080">
                    <a:lumMod val="75000"/>
                  </a:srgbClr>
                </a:solidFill>
                <a:latin typeface="Arial"/>
              </a:rPr>
              <a:t>Jonglage en mouvement</a:t>
            </a:r>
          </a:p>
        </p:txBody>
      </p:sp>
      <p:grpSp>
        <p:nvGrpSpPr>
          <p:cNvPr id="6" name="Groupe 5"/>
          <p:cNvGrpSpPr/>
          <p:nvPr/>
        </p:nvGrpSpPr>
        <p:grpSpPr>
          <a:xfrm>
            <a:off x="6518175" y="1092996"/>
            <a:ext cx="3535616" cy="4373314"/>
            <a:chOff x="5343245" y="865074"/>
            <a:chExt cx="3535616" cy="4373314"/>
          </a:xfrm>
        </p:grpSpPr>
        <p:grpSp>
          <p:nvGrpSpPr>
            <p:cNvPr id="9" name="Groupe 8"/>
            <p:cNvGrpSpPr/>
            <p:nvPr/>
          </p:nvGrpSpPr>
          <p:grpSpPr>
            <a:xfrm>
              <a:off x="5343245" y="865074"/>
              <a:ext cx="3535616" cy="4373314"/>
              <a:chOff x="2123727" y="-83449"/>
              <a:chExt cx="5057881" cy="6490341"/>
            </a:xfrm>
          </p:grpSpPr>
          <p:grpSp>
            <p:nvGrpSpPr>
              <p:cNvPr id="27" name="Groupe 26"/>
              <p:cNvGrpSpPr/>
              <p:nvPr/>
            </p:nvGrpSpPr>
            <p:grpSpPr>
              <a:xfrm>
                <a:off x="2123727" y="404664"/>
                <a:ext cx="5057881" cy="6002228"/>
                <a:chOff x="4721449" y="870418"/>
                <a:chExt cx="2382177" cy="3131115"/>
              </a:xfrm>
            </p:grpSpPr>
            <p:grpSp>
              <p:nvGrpSpPr>
                <p:cNvPr id="47" name="Groupe 46"/>
                <p:cNvGrpSpPr/>
                <p:nvPr/>
              </p:nvGrpSpPr>
              <p:grpSpPr>
                <a:xfrm>
                  <a:off x="4721449" y="870418"/>
                  <a:ext cx="2382177" cy="3131115"/>
                  <a:chOff x="4747146" y="1188955"/>
                  <a:chExt cx="1492491" cy="2027394"/>
                </a:xfrm>
              </p:grpSpPr>
              <p:grpSp>
                <p:nvGrpSpPr>
                  <p:cNvPr id="50" name="Groupe 49"/>
                  <p:cNvGrpSpPr/>
                  <p:nvPr/>
                </p:nvGrpSpPr>
                <p:grpSpPr>
                  <a:xfrm>
                    <a:off x="4747146" y="1188955"/>
                    <a:ext cx="1492491" cy="2027394"/>
                    <a:chOff x="4747146" y="1188955"/>
                    <a:chExt cx="1492491" cy="2027394"/>
                  </a:xfrm>
                </p:grpSpPr>
                <p:pic>
                  <p:nvPicPr>
                    <p:cNvPr id="52" name="Image 51"/>
                    <p:cNvPicPr>
                      <a:picLocks noChangeAspect="1"/>
                    </p:cNvPicPr>
                    <p:nvPr/>
                  </p:nvPicPr>
                  <p:blipFill rotWithShape="1">
                    <a:blip r:embed="rId2">
                      <a:extLst>
                        <a:ext uri="{28A0092B-C50C-407E-A947-70E740481C1C}">
                          <a14:useLocalDpi xmlns:a14="http://schemas.microsoft.com/office/drawing/2010/main" val="0"/>
                        </a:ext>
                      </a:extLst>
                    </a:blip>
                    <a:srcRect l="11334" t="9199" r="52685" b="10176"/>
                    <a:stretch/>
                  </p:blipFill>
                  <p:spPr>
                    <a:xfrm>
                      <a:off x="4859764" y="1297830"/>
                      <a:ext cx="1379873" cy="1822385"/>
                    </a:xfrm>
                    <a:prstGeom prst="rect">
                      <a:avLst/>
                    </a:prstGeom>
                  </p:spPr>
                </p:pic>
                <p:grpSp>
                  <p:nvGrpSpPr>
                    <p:cNvPr id="53" name="Groupe 52"/>
                    <p:cNvGrpSpPr/>
                    <p:nvPr/>
                  </p:nvGrpSpPr>
                  <p:grpSpPr>
                    <a:xfrm>
                      <a:off x="4747146" y="1188955"/>
                      <a:ext cx="1409030" cy="2027394"/>
                      <a:chOff x="4747146" y="1188955"/>
                      <a:chExt cx="1409030" cy="2027394"/>
                    </a:xfrm>
                  </p:grpSpPr>
                  <p:sp>
                    <p:nvSpPr>
                      <p:cNvPr id="54" name="Rectangle 53" descr="Petits carreaux"/>
                      <p:cNvSpPr>
                        <a:spLocks noChangeArrowheads="1"/>
                      </p:cNvSpPr>
                      <p:nvPr/>
                    </p:nvSpPr>
                    <p:spPr bwMode="auto">
                      <a:xfrm rot="5400000">
                        <a:off x="4529611" y="2128587"/>
                        <a:ext cx="547687" cy="112618"/>
                      </a:xfrm>
                      <a:prstGeom prst="rect">
                        <a:avLst/>
                      </a:prstGeom>
                      <a:pattFill prst="smGrid">
                        <a:fgClr>
                          <a:srgbClr val="000000"/>
                        </a:fgClr>
                        <a:bgClr>
                          <a:srgbClr val="FFFFFF"/>
                        </a:bgClr>
                      </a:pattFill>
                      <a:ln w="9525">
                        <a:solidFill>
                          <a:srgbClr val="000000"/>
                        </a:solidFill>
                        <a:miter lim="800000"/>
                        <a:headEnd/>
                        <a:tailEnd/>
                      </a:ln>
                    </p:spPr>
                    <p:txBody>
                      <a:bodyPr/>
                      <a:lstStyle/>
                      <a:p>
                        <a:endParaRPr lang="fr-FR">
                          <a:solidFill>
                            <a:prstClr val="black"/>
                          </a:solidFill>
                          <a:latin typeface="Arial"/>
                        </a:endParaRPr>
                      </a:p>
                    </p:txBody>
                  </p:sp>
                  <p:grpSp>
                    <p:nvGrpSpPr>
                      <p:cNvPr id="55" name="Groupe 54"/>
                      <p:cNvGrpSpPr/>
                      <p:nvPr/>
                    </p:nvGrpSpPr>
                    <p:grpSpPr>
                      <a:xfrm>
                        <a:off x="4914586" y="1188955"/>
                        <a:ext cx="1241590" cy="2027394"/>
                        <a:chOff x="4914586" y="1188955"/>
                        <a:chExt cx="1241590" cy="2027394"/>
                      </a:xfrm>
                    </p:grpSpPr>
                    <p:sp>
                      <p:nvSpPr>
                        <p:cNvPr id="56" name="Rectangle 55" descr="Petits carreaux"/>
                        <p:cNvSpPr>
                          <a:spLocks noChangeArrowheads="1"/>
                        </p:cNvSpPr>
                        <p:nvPr/>
                      </p:nvSpPr>
                      <p:spPr bwMode="auto">
                        <a:xfrm>
                          <a:off x="5334428" y="1188955"/>
                          <a:ext cx="281545" cy="109538"/>
                        </a:xfrm>
                        <a:prstGeom prst="rect">
                          <a:avLst/>
                        </a:prstGeom>
                        <a:pattFill prst="smGrid">
                          <a:fgClr>
                            <a:srgbClr val="000000"/>
                          </a:fgClr>
                          <a:bgClr>
                            <a:srgbClr val="FFFFFF"/>
                          </a:bgClr>
                        </a:pattFill>
                        <a:ln w="9525">
                          <a:solidFill>
                            <a:srgbClr val="000000"/>
                          </a:solidFill>
                          <a:miter lim="800000"/>
                          <a:headEnd/>
                          <a:tailEnd/>
                        </a:ln>
                      </p:spPr>
                      <p:txBody>
                        <a:bodyPr/>
                        <a:lstStyle/>
                        <a:p>
                          <a:endParaRPr lang="fr-FR">
                            <a:solidFill>
                              <a:prstClr val="black"/>
                            </a:solidFill>
                            <a:latin typeface="Arial"/>
                          </a:endParaRPr>
                        </a:p>
                      </p:txBody>
                    </p:sp>
                    <p:sp>
                      <p:nvSpPr>
                        <p:cNvPr id="57" name="Rectangle 56" descr="Petits carreaux"/>
                        <p:cNvSpPr>
                          <a:spLocks noChangeArrowheads="1"/>
                        </p:cNvSpPr>
                        <p:nvPr/>
                      </p:nvSpPr>
                      <p:spPr bwMode="auto">
                        <a:xfrm>
                          <a:off x="5334429" y="3106811"/>
                          <a:ext cx="281545" cy="109538"/>
                        </a:xfrm>
                        <a:prstGeom prst="rect">
                          <a:avLst/>
                        </a:prstGeom>
                        <a:pattFill prst="smGrid">
                          <a:fgClr>
                            <a:srgbClr val="000000"/>
                          </a:fgClr>
                          <a:bgClr>
                            <a:srgbClr val="FFFFFF"/>
                          </a:bgClr>
                        </a:pattFill>
                        <a:ln w="9525">
                          <a:solidFill>
                            <a:srgbClr val="000000"/>
                          </a:solidFill>
                          <a:miter lim="800000"/>
                          <a:headEnd/>
                          <a:tailEnd/>
                        </a:ln>
                      </p:spPr>
                      <p:txBody>
                        <a:bodyPr/>
                        <a:lstStyle/>
                        <a:p>
                          <a:endParaRPr lang="fr-FR">
                            <a:solidFill>
                              <a:prstClr val="black"/>
                            </a:solidFill>
                            <a:latin typeface="Arial"/>
                          </a:endParaRPr>
                        </a:p>
                      </p:txBody>
                    </p:sp>
                    <p:grpSp>
                      <p:nvGrpSpPr>
                        <p:cNvPr id="58" name="Groupe 57"/>
                        <p:cNvGrpSpPr/>
                        <p:nvPr/>
                      </p:nvGrpSpPr>
                      <p:grpSpPr>
                        <a:xfrm>
                          <a:off x="4914586" y="1284427"/>
                          <a:ext cx="1241590" cy="1822384"/>
                          <a:chOff x="4914586" y="1284427"/>
                          <a:chExt cx="1241590" cy="1822384"/>
                        </a:xfrm>
                      </p:grpSpPr>
                      <p:cxnSp>
                        <p:nvCxnSpPr>
                          <p:cNvPr id="59" name="Connecteur droit 58"/>
                          <p:cNvCxnSpPr/>
                          <p:nvPr/>
                        </p:nvCxnSpPr>
                        <p:spPr>
                          <a:xfrm>
                            <a:off x="4914586" y="2184895"/>
                            <a:ext cx="124159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e 59"/>
                          <p:cNvGrpSpPr/>
                          <p:nvPr/>
                        </p:nvGrpSpPr>
                        <p:grpSpPr>
                          <a:xfrm>
                            <a:off x="5091340" y="1286245"/>
                            <a:ext cx="800388" cy="288032"/>
                            <a:chOff x="1057198" y="806163"/>
                            <a:chExt cx="1138538" cy="432048"/>
                          </a:xfrm>
                        </p:grpSpPr>
                        <p:cxnSp>
                          <p:nvCxnSpPr>
                            <p:cNvPr id="66" name="Connecteur droit 65"/>
                            <p:cNvCxnSpPr/>
                            <p:nvPr/>
                          </p:nvCxnSpPr>
                          <p:spPr>
                            <a:xfrm>
                              <a:off x="1057198" y="806163"/>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2195736" y="806163"/>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1057198" y="1238211"/>
                              <a:ext cx="11385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e 60"/>
                          <p:cNvGrpSpPr/>
                          <p:nvPr/>
                        </p:nvGrpSpPr>
                        <p:grpSpPr>
                          <a:xfrm rot="10800000">
                            <a:off x="5098148" y="2818779"/>
                            <a:ext cx="800388" cy="288032"/>
                            <a:chOff x="1057198" y="836712"/>
                            <a:chExt cx="1138538" cy="432048"/>
                          </a:xfrm>
                        </p:grpSpPr>
                        <p:cxnSp>
                          <p:nvCxnSpPr>
                            <p:cNvPr id="63" name="Connecteur droit 62"/>
                            <p:cNvCxnSpPr/>
                            <p:nvPr/>
                          </p:nvCxnSpPr>
                          <p:spPr>
                            <a:xfrm>
                              <a:off x="1057198" y="836712"/>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2195736" y="836712"/>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1057198" y="1268760"/>
                              <a:ext cx="11385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2" name="Connecteur droit 61"/>
                          <p:cNvCxnSpPr/>
                          <p:nvPr/>
                        </p:nvCxnSpPr>
                        <p:spPr>
                          <a:xfrm>
                            <a:off x="6156176" y="1284427"/>
                            <a:ext cx="0" cy="180000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grpSp>
              <p:cxnSp>
                <p:nvCxnSpPr>
                  <p:cNvPr id="51" name="Connecteur droit 50"/>
                  <p:cNvCxnSpPr/>
                  <p:nvPr/>
                </p:nvCxnSpPr>
                <p:spPr>
                  <a:xfrm>
                    <a:off x="4914586" y="1292481"/>
                    <a:ext cx="0" cy="180000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48" name="Oval 8"/>
                <p:cNvSpPr>
                  <a:spLocks noChangeArrowheads="1"/>
                </p:cNvSpPr>
                <p:nvPr/>
              </p:nvSpPr>
              <p:spPr bwMode="auto">
                <a:xfrm>
                  <a:off x="5868152" y="1376776"/>
                  <a:ext cx="72000" cy="36000"/>
                </a:xfrm>
                <a:prstGeom prst="ellipse">
                  <a:avLst/>
                </a:prstGeom>
                <a:solidFill>
                  <a:schemeClr val="tx1"/>
                </a:solidFill>
                <a:ln w="9525">
                  <a:solidFill>
                    <a:schemeClr val="tx1"/>
                  </a:solidFill>
                  <a:round/>
                  <a:headEnd/>
                  <a:tailEnd/>
                </a:ln>
              </p:spPr>
              <p:txBody>
                <a:bodyPr/>
                <a:lstStyle/>
                <a:p>
                  <a:endParaRPr lang="fr-FR">
                    <a:ln>
                      <a:solidFill>
                        <a:sysClr val="windowText" lastClr="000000"/>
                      </a:solidFill>
                    </a:ln>
                    <a:solidFill>
                      <a:sysClr val="windowText" lastClr="000000"/>
                    </a:solidFill>
                    <a:latin typeface="Arial"/>
                  </a:endParaRPr>
                </a:p>
              </p:txBody>
            </p:sp>
            <p:sp>
              <p:nvSpPr>
                <p:cNvPr id="49" name="Oval 8"/>
                <p:cNvSpPr>
                  <a:spLocks noChangeArrowheads="1"/>
                </p:cNvSpPr>
                <p:nvPr/>
              </p:nvSpPr>
              <p:spPr bwMode="auto">
                <a:xfrm>
                  <a:off x="5868144" y="3537016"/>
                  <a:ext cx="72000" cy="36000"/>
                </a:xfrm>
                <a:prstGeom prst="ellipse">
                  <a:avLst/>
                </a:prstGeom>
                <a:solidFill>
                  <a:schemeClr val="tx1"/>
                </a:solidFill>
                <a:ln w="9525">
                  <a:solidFill>
                    <a:schemeClr val="tx1"/>
                  </a:solidFill>
                  <a:round/>
                  <a:headEnd/>
                  <a:tailEnd/>
                </a:ln>
              </p:spPr>
              <p:txBody>
                <a:bodyPr/>
                <a:lstStyle/>
                <a:p>
                  <a:endParaRPr lang="fr-FR">
                    <a:ln>
                      <a:solidFill>
                        <a:sysClr val="windowText" lastClr="000000"/>
                      </a:solidFill>
                    </a:ln>
                    <a:solidFill>
                      <a:sysClr val="windowText" lastClr="000000"/>
                    </a:solidFill>
                    <a:latin typeface="Arial"/>
                  </a:endParaRPr>
                </a:p>
              </p:txBody>
            </p:sp>
          </p:grpSp>
          <p:grpSp>
            <p:nvGrpSpPr>
              <p:cNvPr id="29" name="Groupe 28"/>
              <p:cNvGrpSpPr/>
              <p:nvPr/>
            </p:nvGrpSpPr>
            <p:grpSpPr>
              <a:xfrm>
                <a:off x="3124424" y="-83449"/>
                <a:ext cx="1014861" cy="842385"/>
                <a:chOff x="3124424" y="-83449"/>
                <a:chExt cx="1014861" cy="842385"/>
              </a:xfrm>
            </p:grpSpPr>
            <p:sp>
              <p:nvSpPr>
                <p:cNvPr id="31" name="Oval 2"/>
                <p:cNvSpPr>
                  <a:spLocks noChangeArrowheads="1"/>
                </p:cNvSpPr>
                <p:nvPr/>
              </p:nvSpPr>
              <p:spPr bwMode="auto">
                <a:xfrm>
                  <a:off x="3124424" y="15257"/>
                  <a:ext cx="282484" cy="269654"/>
                </a:xfrm>
                <a:prstGeom prst="ellipse">
                  <a:avLst/>
                </a:prstGeom>
                <a:solidFill>
                  <a:srgbClr val="00B0F0"/>
                </a:solidFill>
                <a:ln w="9525">
                  <a:solidFill>
                    <a:srgbClr val="000000"/>
                  </a:solidFill>
                  <a:round/>
                  <a:headEnd/>
                  <a:tailEnd/>
                </a:ln>
              </p:spPr>
              <p:txBody>
                <a:bodyPr anchor="ctr" anchorCtr="0"/>
                <a:lstStyle/>
                <a:p>
                  <a:pPr algn="ctr"/>
                  <a:r>
                    <a:rPr lang="fr-FR" dirty="0">
                      <a:solidFill>
                        <a:prstClr val="black"/>
                      </a:solidFill>
                      <a:latin typeface="Arial"/>
                    </a:rPr>
                    <a:t>3</a:t>
                  </a:r>
                </a:p>
              </p:txBody>
            </p:sp>
            <p:sp>
              <p:nvSpPr>
                <p:cNvPr id="36" name="Oval 2"/>
                <p:cNvSpPr>
                  <a:spLocks noChangeArrowheads="1"/>
                </p:cNvSpPr>
                <p:nvPr/>
              </p:nvSpPr>
              <p:spPr bwMode="auto">
                <a:xfrm>
                  <a:off x="3850367" y="440692"/>
                  <a:ext cx="288918" cy="318244"/>
                </a:xfrm>
                <a:prstGeom prst="ellipse">
                  <a:avLst/>
                </a:prstGeom>
                <a:solidFill>
                  <a:schemeClr val="accent6">
                    <a:lumMod val="75000"/>
                  </a:schemeClr>
                </a:solidFill>
                <a:ln w="9525">
                  <a:solidFill>
                    <a:srgbClr val="000000"/>
                  </a:solidFill>
                  <a:round/>
                  <a:headEnd/>
                  <a:tailEnd/>
                </a:ln>
              </p:spPr>
              <p:txBody>
                <a:bodyPr anchor="ctr" anchorCtr="0"/>
                <a:lstStyle/>
                <a:p>
                  <a:pPr algn="ctr"/>
                  <a:r>
                    <a:rPr lang="fr-FR" dirty="0">
                      <a:solidFill>
                        <a:prstClr val="black"/>
                      </a:solidFill>
                      <a:latin typeface="Arial"/>
                    </a:rPr>
                    <a:t>G</a:t>
                  </a:r>
                </a:p>
              </p:txBody>
            </p:sp>
            <p:sp>
              <p:nvSpPr>
                <p:cNvPr id="37" name="Oval 2"/>
                <p:cNvSpPr>
                  <a:spLocks noChangeArrowheads="1"/>
                </p:cNvSpPr>
                <p:nvPr/>
              </p:nvSpPr>
              <p:spPr bwMode="auto">
                <a:xfrm>
                  <a:off x="3184890" y="215145"/>
                  <a:ext cx="242634" cy="291553"/>
                </a:xfrm>
                <a:prstGeom prst="ellipse">
                  <a:avLst/>
                </a:prstGeom>
                <a:solidFill>
                  <a:srgbClr val="00B0F0"/>
                </a:solidFill>
                <a:ln w="9525">
                  <a:solidFill>
                    <a:srgbClr val="000000"/>
                  </a:solidFill>
                  <a:round/>
                  <a:headEnd/>
                  <a:tailEnd/>
                </a:ln>
              </p:spPr>
              <p:txBody>
                <a:bodyPr anchor="ctr" anchorCtr="0"/>
                <a:lstStyle/>
                <a:p>
                  <a:pPr algn="ctr"/>
                  <a:r>
                    <a:rPr lang="fr-FR" dirty="0">
                      <a:solidFill>
                        <a:prstClr val="black"/>
                      </a:solidFill>
                      <a:latin typeface="Arial"/>
                    </a:rPr>
                    <a:t>2</a:t>
                  </a:r>
                </a:p>
              </p:txBody>
            </p:sp>
            <p:sp>
              <p:nvSpPr>
                <p:cNvPr id="40" name="Oval 2"/>
                <p:cNvSpPr>
                  <a:spLocks noChangeArrowheads="1"/>
                </p:cNvSpPr>
                <p:nvPr/>
              </p:nvSpPr>
              <p:spPr bwMode="auto">
                <a:xfrm>
                  <a:off x="3753960" y="-83449"/>
                  <a:ext cx="299535" cy="272370"/>
                </a:xfrm>
                <a:prstGeom prst="ellipse">
                  <a:avLst/>
                </a:prstGeom>
                <a:solidFill>
                  <a:schemeClr val="accent2"/>
                </a:solidFill>
                <a:ln w="9525">
                  <a:solidFill>
                    <a:srgbClr val="000000"/>
                  </a:solidFill>
                  <a:round/>
                  <a:headEnd/>
                  <a:tailEnd/>
                </a:ln>
              </p:spPr>
              <p:txBody>
                <a:bodyPr anchor="ctr" anchorCtr="0"/>
                <a:lstStyle/>
                <a:p>
                  <a:pPr algn="ctr"/>
                  <a:r>
                    <a:rPr lang="fr-FR" dirty="0">
                      <a:solidFill>
                        <a:prstClr val="black"/>
                      </a:solidFill>
                      <a:latin typeface="Arial"/>
                    </a:rPr>
                    <a:t>3</a:t>
                  </a:r>
                </a:p>
              </p:txBody>
            </p:sp>
            <p:sp>
              <p:nvSpPr>
                <p:cNvPr id="44" name="Oval 2"/>
                <p:cNvSpPr>
                  <a:spLocks noChangeArrowheads="1"/>
                </p:cNvSpPr>
                <p:nvPr/>
              </p:nvSpPr>
              <p:spPr bwMode="auto">
                <a:xfrm>
                  <a:off x="3779285" y="191963"/>
                  <a:ext cx="334675" cy="300294"/>
                </a:xfrm>
                <a:prstGeom prst="ellipse">
                  <a:avLst/>
                </a:prstGeom>
                <a:solidFill>
                  <a:schemeClr val="accent2"/>
                </a:solidFill>
                <a:ln w="9525">
                  <a:solidFill>
                    <a:srgbClr val="000000"/>
                  </a:solidFill>
                  <a:round/>
                  <a:headEnd/>
                  <a:tailEnd/>
                </a:ln>
              </p:spPr>
              <p:txBody>
                <a:bodyPr anchor="ctr" anchorCtr="0"/>
                <a:lstStyle/>
                <a:p>
                  <a:pPr algn="ctr"/>
                  <a:r>
                    <a:rPr lang="fr-FR" dirty="0">
                      <a:solidFill>
                        <a:prstClr val="black"/>
                      </a:solidFill>
                      <a:latin typeface="Arial"/>
                    </a:rPr>
                    <a:t>2</a:t>
                  </a:r>
                </a:p>
              </p:txBody>
            </p:sp>
          </p:grpSp>
        </p:grpSp>
        <p:sp>
          <p:nvSpPr>
            <p:cNvPr id="20" name="Oval 3" descr="Grand damier"/>
            <p:cNvSpPr>
              <a:spLocks noChangeArrowheads="1"/>
            </p:cNvSpPr>
            <p:nvPr/>
          </p:nvSpPr>
          <p:spPr bwMode="auto">
            <a:xfrm>
              <a:off x="6262404" y="1386296"/>
              <a:ext cx="70392" cy="125142"/>
            </a:xfrm>
            <a:prstGeom prst="ellipse">
              <a:avLst/>
            </a:prstGeom>
            <a:pattFill prst="lgCheck">
              <a:fgClr>
                <a:srgbClr val="000000"/>
              </a:fgClr>
              <a:bgClr>
                <a:srgbClr val="FFFFFF"/>
              </a:bgClr>
            </a:pattFill>
            <a:ln w="9525">
              <a:solidFill>
                <a:srgbClr val="000000"/>
              </a:solidFill>
              <a:round/>
              <a:headEnd/>
              <a:tailEnd/>
            </a:ln>
          </p:spPr>
          <p:txBody>
            <a:bodyPr/>
            <a:lstStyle/>
            <a:p>
              <a:endParaRPr lang="fr-FR">
                <a:solidFill>
                  <a:prstClr val="black"/>
                </a:solidFill>
                <a:latin typeface="Arial"/>
              </a:endParaRPr>
            </a:p>
          </p:txBody>
        </p:sp>
        <p:sp>
          <p:nvSpPr>
            <p:cNvPr id="25" name="Oval 3" descr="Grand damier"/>
            <p:cNvSpPr>
              <a:spLocks noChangeArrowheads="1"/>
            </p:cNvSpPr>
            <p:nvPr/>
          </p:nvSpPr>
          <p:spPr bwMode="auto">
            <a:xfrm>
              <a:off x="6643609" y="1394535"/>
              <a:ext cx="100660" cy="97030"/>
            </a:xfrm>
            <a:prstGeom prst="ellipse">
              <a:avLst/>
            </a:prstGeom>
            <a:pattFill prst="lgCheck">
              <a:fgClr>
                <a:srgbClr val="000000"/>
              </a:fgClr>
              <a:bgClr>
                <a:srgbClr val="FFFFFF"/>
              </a:bgClr>
            </a:pattFill>
            <a:ln w="9525">
              <a:solidFill>
                <a:srgbClr val="000000"/>
              </a:solidFill>
              <a:round/>
              <a:headEnd/>
              <a:tailEnd/>
            </a:ln>
          </p:spPr>
          <p:txBody>
            <a:bodyPr/>
            <a:lstStyle/>
            <a:p>
              <a:endParaRPr lang="fr-FR">
                <a:solidFill>
                  <a:prstClr val="black"/>
                </a:solidFill>
                <a:latin typeface="Arial"/>
              </a:endParaRPr>
            </a:p>
          </p:txBody>
        </p:sp>
      </p:grpSp>
      <p:sp>
        <p:nvSpPr>
          <p:cNvPr id="133" name="Oval 2"/>
          <p:cNvSpPr>
            <a:spLocks noChangeArrowheads="1"/>
          </p:cNvSpPr>
          <p:nvPr/>
        </p:nvSpPr>
        <p:spPr bwMode="auto">
          <a:xfrm>
            <a:off x="7327327" y="1483277"/>
            <a:ext cx="138359" cy="177335"/>
          </a:xfrm>
          <a:prstGeom prst="ellipse">
            <a:avLst/>
          </a:prstGeom>
          <a:solidFill>
            <a:schemeClr val="accent6">
              <a:lumMod val="75000"/>
            </a:schemeClr>
          </a:solidFill>
          <a:ln w="9525">
            <a:solidFill>
              <a:srgbClr val="000000"/>
            </a:solidFill>
            <a:round/>
            <a:headEnd/>
            <a:tailEnd/>
          </a:ln>
        </p:spPr>
        <p:txBody>
          <a:bodyPr anchor="ctr" anchorCtr="0"/>
          <a:lstStyle/>
          <a:p>
            <a:pPr algn="ctr"/>
            <a:r>
              <a:rPr lang="fr-FR" dirty="0">
                <a:solidFill>
                  <a:prstClr val="black"/>
                </a:solidFill>
                <a:latin typeface="Arial"/>
              </a:rPr>
              <a:t>G</a:t>
            </a:r>
          </a:p>
        </p:txBody>
      </p:sp>
      <p:sp>
        <p:nvSpPr>
          <p:cNvPr id="134" name="Triangle isocèle 133"/>
          <p:cNvSpPr/>
          <p:nvPr/>
        </p:nvSpPr>
        <p:spPr>
          <a:xfrm>
            <a:off x="9193772" y="1787429"/>
            <a:ext cx="45719" cy="918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a:endParaRPr>
          </a:p>
        </p:txBody>
      </p:sp>
      <p:sp>
        <p:nvSpPr>
          <p:cNvPr id="135" name="Triangle isocèle 134"/>
          <p:cNvSpPr/>
          <p:nvPr/>
        </p:nvSpPr>
        <p:spPr>
          <a:xfrm>
            <a:off x="9209899" y="2097781"/>
            <a:ext cx="45719" cy="918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a:endParaRPr>
          </a:p>
        </p:txBody>
      </p:sp>
      <p:cxnSp>
        <p:nvCxnSpPr>
          <p:cNvPr id="137" name="Connecteur droit avec flèche 136"/>
          <p:cNvCxnSpPr/>
          <p:nvPr/>
        </p:nvCxnSpPr>
        <p:spPr>
          <a:xfrm>
            <a:off x="7635546" y="1695841"/>
            <a:ext cx="12594" cy="531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p:cNvCxnSpPr/>
          <p:nvPr/>
        </p:nvCxnSpPr>
        <p:spPr>
          <a:xfrm flipV="1">
            <a:off x="7361775" y="2160984"/>
            <a:ext cx="1844078" cy="11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1693557" y="1357900"/>
            <a:ext cx="4572000" cy="923330"/>
          </a:xfrm>
          <a:prstGeom prst="rect">
            <a:avLst/>
          </a:prstGeom>
        </p:spPr>
        <p:txBody>
          <a:bodyPr>
            <a:spAutoFit/>
          </a:bodyPr>
          <a:lstStyle/>
          <a:p>
            <a:r>
              <a:rPr lang="fr-FR" sz="1600" dirty="0">
                <a:solidFill>
                  <a:prstClr val="black"/>
                </a:solidFill>
                <a:latin typeface="Arial"/>
              </a:rPr>
              <a:t>1 – </a:t>
            </a:r>
            <a:r>
              <a:rPr lang="fr-FR" sz="2000" dirty="0">
                <a:solidFill>
                  <a:prstClr val="black"/>
                </a:solidFill>
                <a:latin typeface="Arial"/>
              </a:rPr>
              <a:t>A réaliser </a:t>
            </a:r>
            <a:r>
              <a:rPr lang="fr-FR" sz="2000" b="1" u="sng" dirty="0">
                <a:solidFill>
                  <a:prstClr val="black"/>
                </a:solidFill>
                <a:latin typeface="Arial"/>
              </a:rPr>
              <a:t>avant </a:t>
            </a:r>
            <a:r>
              <a:rPr lang="fr-FR" sz="2000" dirty="0">
                <a:solidFill>
                  <a:prstClr val="black"/>
                </a:solidFill>
                <a:latin typeface="Arial"/>
              </a:rPr>
              <a:t>chaque critérium, </a:t>
            </a:r>
            <a:r>
              <a:rPr lang="fr-FR" sz="2000" b="1" u="sng" dirty="0">
                <a:solidFill>
                  <a:prstClr val="black"/>
                </a:solidFill>
                <a:latin typeface="Arial"/>
              </a:rPr>
              <a:t>sous forme de défi </a:t>
            </a:r>
            <a:r>
              <a:rPr lang="fr-FR" sz="2000" dirty="0">
                <a:solidFill>
                  <a:prstClr val="black"/>
                </a:solidFill>
                <a:latin typeface="Arial"/>
              </a:rPr>
              <a:t>: </a:t>
            </a:r>
          </a:p>
          <a:p>
            <a:pPr lvl="1"/>
            <a:r>
              <a:rPr lang="fr-FR" sz="1400" dirty="0">
                <a:solidFill>
                  <a:prstClr val="black"/>
                </a:solidFill>
                <a:latin typeface="Arial"/>
              </a:rPr>
              <a:t>1 jeune en duel avec 1 autre jeune /n° </a:t>
            </a:r>
          </a:p>
        </p:txBody>
      </p:sp>
      <p:sp>
        <p:nvSpPr>
          <p:cNvPr id="140" name="Rectangle 139"/>
          <p:cNvSpPr/>
          <p:nvPr/>
        </p:nvSpPr>
        <p:spPr>
          <a:xfrm>
            <a:off x="1695746" y="2352133"/>
            <a:ext cx="4572000" cy="2200602"/>
          </a:xfrm>
          <a:prstGeom prst="rect">
            <a:avLst/>
          </a:prstGeom>
        </p:spPr>
        <p:txBody>
          <a:bodyPr>
            <a:spAutoFit/>
          </a:bodyPr>
          <a:lstStyle/>
          <a:p>
            <a:pPr marL="0" lvl="1"/>
            <a:r>
              <a:rPr lang="fr-FR" sz="1600" dirty="0">
                <a:solidFill>
                  <a:prstClr val="black"/>
                </a:solidFill>
                <a:latin typeface="Arial"/>
              </a:rPr>
              <a:t>2 – </a:t>
            </a:r>
            <a:r>
              <a:rPr lang="fr-FR" dirty="0">
                <a:solidFill>
                  <a:prstClr val="black"/>
                </a:solidFill>
                <a:latin typeface="Arial"/>
              </a:rPr>
              <a:t>Comptage des points : Par les éducateurs</a:t>
            </a:r>
          </a:p>
          <a:p>
            <a:pPr marL="0" lvl="1"/>
            <a:r>
              <a:rPr lang="fr-FR" sz="1600" dirty="0">
                <a:solidFill>
                  <a:prstClr val="black"/>
                </a:solidFill>
                <a:latin typeface="Arial"/>
              </a:rPr>
              <a:t>	</a:t>
            </a:r>
            <a:r>
              <a:rPr lang="fr-FR" sz="1400" dirty="0">
                <a:solidFill>
                  <a:prstClr val="black"/>
                </a:solidFill>
                <a:latin typeface="Arial"/>
              </a:rPr>
              <a:t> Un point par duel remporté.</a:t>
            </a:r>
          </a:p>
          <a:p>
            <a:pPr marL="0" lvl="1"/>
            <a:r>
              <a:rPr lang="fr-FR" sz="1400" dirty="0">
                <a:solidFill>
                  <a:prstClr val="black"/>
                </a:solidFill>
                <a:latin typeface="Arial"/>
              </a:rPr>
              <a:t>	Le joueur qui remporte son défi donne un point à son équipe.</a:t>
            </a:r>
          </a:p>
          <a:p>
            <a:pPr marL="0" lvl="1"/>
            <a:r>
              <a:rPr lang="fr-FR" sz="1400" dirty="0">
                <a:solidFill>
                  <a:prstClr val="black"/>
                </a:solidFill>
                <a:latin typeface="Arial"/>
              </a:rPr>
              <a:t>	L’équipe qui a remporté le plus de duels gagne le défi (case à compléter sur la feuille de 	rencontre par l’éducateur avant le coup 	d’envoi).</a:t>
            </a:r>
          </a:p>
          <a:p>
            <a:pPr marL="0" lvl="1"/>
            <a:endParaRPr lang="fr-FR" sz="100" dirty="0">
              <a:solidFill>
                <a:prstClr val="white"/>
              </a:solidFill>
              <a:latin typeface="Arial"/>
            </a:endParaRPr>
          </a:p>
        </p:txBody>
      </p:sp>
      <p:sp>
        <p:nvSpPr>
          <p:cNvPr id="141" name="Rectangle 140"/>
          <p:cNvSpPr/>
          <p:nvPr/>
        </p:nvSpPr>
        <p:spPr>
          <a:xfrm>
            <a:off x="1586403" y="4403932"/>
            <a:ext cx="5319085" cy="707886"/>
          </a:xfrm>
          <a:prstGeom prst="rect">
            <a:avLst/>
          </a:prstGeom>
        </p:spPr>
        <p:txBody>
          <a:bodyPr wrap="none">
            <a:spAutoFit/>
          </a:bodyPr>
          <a:lstStyle/>
          <a:p>
            <a:r>
              <a:rPr lang="fr-FR" dirty="0">
                <a:solidFill>
                  <a:prstClr val="black"/>
                </a:solidFill>
                <a:latin typeface="Arial"/>
              </a:rPr>
              <a:t>3 – </a:t>
            </a:r>
            <a:r>
              <a:rPr lang="fr-FR" u="sng" dirty="0">
                <a:solidFill>
                  <a:prstClr val="black"/>
                </a:solidFill>
                <a:latin typeface="Arial"/>
              </a:rPr>
              <a:t>Nombre de passages </a:t>
            </a:r>
            <a:r>
              <a:rPr lang="fr-FR" sz="2000" dirty="0">
                <a:solidFill>
                  <a:prstClr val="black"/>
                </a:solidFill>
                <a:latin typeface="Arial"/>
              </a:rPr>
              <a:t>:1 pour chaque joueur</a:t>
            </a:r>
          </a:p>
          <a:p>
            <a:r>
              <a:rPr lang="fr-FR" sz="2000" dirty="0">
                <a:solidFill>
                  <a:prstClr val="white"/>
                </a:solidFill>
                <a:latin typeface="Arial"/>
              </a:rPr>
              <a:t> </a:t>
            </a:r>
          </a:p>
        </p:txBody>
      </p:sp>
      <p:sp>
        <p:nvSpPr>
          <p:cNvPr id="142" name="Rectangle 141"/>
          <p:cNvSpPr/>
          <p:nvPr/>
        </p:nvSpPr>
        <p:spPr>
          <a:xfrm>
            <a:off x="2053059" y="4683706"/>
            <a:ext cx="4572000" cy="738664"/>
          </a:xfrm>
          <a:prstGeom prst="rect">
            <a:avLst/>
          </a:prstGeom>
        </p:spPr>
        <p:txBody>
          <a:bodyPr>
            <a:spAutoFit/>
          </a:bodyPr>
          <a:lstStyle/>
          <a:p>
            <a:r>
              <a:rPr lang="fr-FR" sz="1400" dirty="0">
                <a:solidFill>
                  <a:prstClr val="black"/>
                </a:solidFill>
                <a:latin typeface="Arial"/>
              </a:rPr>
              <a:t>	Si l’équipe A 12 joueurs, équipe B 10 joueurs,</a:t>
            </a:r>
          </a:p>
          <a:p>
            <a:r>
              <a:rPr lang="fr-FR" sz="1400" dirty="0">
                <a:solidFill>
                  <a:prstClr val="black"/>
                </a:solidFill>
                <a:latin typeface="Arial"/>
              </a:rPr>
              <a:t>les 1 et 2 A repassent</a:t>
            </a:r>
          </a:p>
        </p:txBody>
      </p:sp>
      <p:sp>
        <p:nvSpPr>
          <p:cNvPr id="144" name="Rectangle 143"/>
          <p:cNvSpPr/>
          <p:nvPr/>
        </p:nvSpPr>
        <p:spPr>
          <a:xfrm>
            <a:off x="1807835" y="5329916"/>
            <a:ext cx="8772609" cy="1015663"/>
          </a:xfrm>
          <a:prstGeom prst="rect">
            <a:avLst/>
          </a:prstGeom>
        </p:spPr>
        <p:txBody>
          <a:bodyPr wrap="square">
            <a:spAutoFit/>
          </a:bodyPr>
          <a:lstStyle/>
          <a:p>
            <a:r>
              <a:rPr lang="fr-FR" sz="1600" dirty="0">
                <a:solidFill>
                  <a:prstClr val="black"/>
                </a:solidFill>
                <a:latin typeface="Arial"/>
              </a:rPr>
              <a:t>4 –</a:t>
            </a:r>
            <a:r>
              <a:rPr lang="fr-FR" u="sng" dirty="0">
                <a:solidFill>
                  <a:prstClr val="black"/>
                </a:solidFill>
                <a:latin typeface="Arial"/>
              </a:rPr>
              <a:t> Consignes : </a:t>
            </a:r>
            <a:r>
              <a:rPr lang="fr-FR" sz="1400" dirty="0">
                <a:solidFill>
                  <a:prstClr val="black"/>
                </a:solidFill>
                <a:latin typeface="Arial"/>
              </a:rPr>
              <a:t>Départ ballon au sol, traverser la surface de réparation en jonglant, utilisation seulement des pieds. Si ballon tombé ou utilisation d’une autre surface, retour au départ. Le joueur qui franchit la ligne le 1</a:t>
            </a:r>
            <a:r>
              <a:rPr lang="fr-FR" sz="1400" baseline="30000" dirty="0">
                <a:solidFill>
                  <a:prstClr val="black"/>
                </a:solidFill>
                <a:latin typeface="Arial"/>
              </a:rPr>
              <a:t>er</a:t>
            </a:r>
            <a:r>
              <a:rPr lang="fr-FR" sz="1400" dirty="0">
                <a:solidFill>
                  <a:prstClr val="black"/>
                </a:solidFill>
                <a:latin typeface="Arial"/>
              </a:rPr>
              <a:t> gagne le défi.</a:t>
            </a:r>
          </a:p>
          <a:p>
            <a:r>
              <a:rPr lang="fr-FR" sz="1400" dirty="0">
                <a:solidFill>
                  <a:prstClr val="black"/>
                </a:solidFill>
                <a:latin typeface="Arial"/>
              </a:rPr>
              <a:t>Départ donné par les éducateurs.</a:t>
            </a:r>
          </a:p>
        </p:txBody>
      </p:sp>
      <p:pic>
        <p:nvPicPr>
          <p:cNvPr id="145" name="Image 1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75328"/>
            <a:ext cx="1997899" cy="1165441"/>
          </a:xfrm>
          <a:prstGeom prst="rect">
            <a:avLst/>
          </a:prstGeom>
        </p:spPr>
      </p:pic>
      <p:sp useBgFill="1">
        <p:nvSpPr>
          <p:cNvPr id="69" name="Rectangle à coins arrondis 68"/>
          <p:cNvSpPr/>
          <p:nvPr/>
        </p:nvSpPr>
        <p:spPr>
          <a:xfrm>
            <a:off x="1701280" y="6247432"/>
            <a:ext cx="878497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latin typeface="Arial"/>
              </a:rPr>
              <a:t>TEMPS DE JEU EGAL : UN DROIT POUR LE JOUEUR, UN DEVOIR POUR L EDUCATEUR</a:t>
            </a:r>
          </a:p>
        </p:txBody>
      </p:sp>
    </p:spTree>
    <p:extLst>
      <p:ext uri="{BB962C8B-B14F-4D97-AF65-F5344CB8AC3E}">
        <p14:creationId xmlns:p14="http://schemas.microsoft.com/office/powerpoint/2010/main" val="280689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a:xfrm>
            <a:off x="1797560" y="1216810"/>
            <a:ext cx="8530193" cy="556006"/>
          </a:xfrm>
          <a:prstGeom prst="rect">
            <a:avLst/>
          </a:prstGeom>
          <a:solidFill>
            <a:schemeClr val="bg1"/>
          </a:solidFill>
          <a:ln>
            <a:solidFill>
              <a:schemeClr val="accent5"/>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dirty="0">
                <a:solidFill>
                  <a:srgbClr val="FF0000"/>
                </a:solidFill>
                <a:latin typeface="Arial"/>
              </a:rPr>
              <a:t>Organisation des 1 c 1 avec les gardiens </a:t>
            </a:r>
          </a:p>
        </p:txBody>
      </p:sp>
      <p:sp>
        <p:nvSpPr>
          <p:cNvPr id="7" name="Espace réservé du contenu 2"/>
          <p:cNvSpPr txBox="1">
            <a:spLocks/>
          </p:cNvSpPr>
          <p:nvPr/>
        </p:nvSpPr>
        <p:spPr>
          <a:xfrm>
            <a:off x="1797560" y="1916832"/>
            <a:ext cx="8530192" cy="2676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fr-FR" sz="1800" dirty="0">
                <a:solidFill>
                  <a:prstClr val="black"/>
                </a:solidFill>
                <a:latin typeface="Arial"/>
              </a:rPr>
              <a:t>Départ du milieu du terrain - 6’’ pour tirer au but,</a:t>
            </a:r>
          </a:p>
          <a:p>
            <a:pPr>
              <a:buFont typeface="Wingdings" panose="05000000000000000000" pitchFamily="2" charset="2"/>
              <a:buChar char="Ø"/>
            </a:pPr>
            <a:r>
              <a:rPr lang="fr-FR" sz="1800" dirty="0">
                <a:solidFill>
                  <a:prstClr val="black"/>
                </a:solidFill>
                <a:latin typeface="Arial"/>
              </a:rPr>
              <a:t>Si le ballon est remis en jeu par le poteau, la barre ou le gardien, possibilité de retirer dans la limite des 6’’.</a:t>
            </a:r>
          </a:p>
          <a:p>
            <a:pPr>
              <a:buFont typeface="Wingdings" panose="05000000000000000000" pitchFamily="2" charset="2"/>
              <a:buChar char="Ø"/>
            </a:pPr>
            <a:r>
              <a:rPr lang="fr-FR" sz="1800" dirty="0">
                <a:solidFill>
                  <a:prstClr val="black"/>
                </a:solidFill>
                <a:latin typeface="Arial"/>
              </a:rPr>
              <a:t>Utiliser les deux buts. </a:t>
            </a:r>
            <a:r>
              <a:rPr lang="fr-FR" sz="1800">
                <a:solidFill>
                  <a:prstClr val="black"/>
                </a:solidFill>
                <a:latin typeface="Arial"/>
              </a:rPr>
              <a:t>Départ simultané </a:t>
            </a:r>
            <a:r>
              <a:rPr lang="fr-FR" sz="1800" dirty="0">
                <a:solidFill>
                  <a:prstClr val="black"/>
                </a:solidFill>
                <a:latin typeface="Arial"/>
              </a:rPr>
              <a:t>sur chacun des buts.</a:t>
            </a:r>
          </a:p>
          <a:p>
            <a:pPr>
              <a:buFont typeface="Wingdings" panose="05000000000000000000" pitchFamily="2" charset="2"/>
              <a:buChar char="Ø"/>
            </a:pPr>
            <a:r>
              <a:rPr lang="fr-FR" sz="1800" dirty="0">
                <a:solidFill>
                  <a:prstClr val="black"/>
                </a:solidFill>
                <a:latin typeface="Arial"/>
              </a:rPr>
              <a:t>Faire passer tout le monde par ordre des numéros,</a:t>
            </a:r>
          </a:p>
          <a:p>
            <a:pPr>
              <a:buFont typeface="Wingdings" panose="05000000000000000000" pitchFamily="2" charset="2"/>
              <a:buChar char="Ø"/>
            </a:pPr>
            <a:r>
              <a:rPr lang="fr-FR" sz="1800" dirty="0">
                <a:solidFill>
                  <a:prstClr val="black"/>
                </a:solidFill>
                <a:latin typeface="Arial"/>
              </a:rPr>
              <a:t>Départ donné par les éducateurs, chaque éducateur gère le but où se trouve son gardien de but.</a:t>
            </a:r>
          </a:p>
          <a:p>
            <a:pPr>
              <a:buFont typeface="Wingdings" panose="05000000000000000000" pitchFamily="2" charset="2"/>
              <a:buChar char="Ø"/>
            </a:pPr>
            <a:r>
              <a:rPr lang="fr-FR" sz="1800" dirty="0">
                <a:solidFill>
                  <a:prstClr val="black"/>
                </a:solidFill>
                <a:latin typeface="Arial"/>
              </a:rPr>
              <a:t>L’équipe qui met le plus de but remporte le défi,</a:t>
            </a:r>
          </a:p>
          <a:p>
            <a:pPr>
              <a:buFont typeface="Wingdings" panose="05000000000000000000" pitchFamily="2" charset="2"/>
              <a:buChar char="Ø"/>
            </a:pPr>
            <a:r>
              <a:rPr lang="fr-FR" sz="1800" dirty="0">
                <a:solidFill>
                  <a:prstClr val="black"/>
                </a:solidFill>
                <a:latin typeface="Arial"/>
              </a:rPr>
              <a:t>En cas d’égalité à la fin de la série , Mort subite</a:t>
            </a:r>
          </a:p>
          <a:p>
            <a:pPr marL="0" indent="0">
              <a:buNone/>
            </a:pPr>
            <a:endParaRPr lang="fr-FR" sz="700" b="1" u="sng" dirty="0">
              <a:solidFill>
                <a:prstClr val="white"/>
              </a:solidFill>
              <a:latin typeface="Arial"/>
            </a:endParaRPr>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655" t="34258" r="14275" b="28315"/>
          <a:stretch/>
        </p:blipFill>
        <p:spPr bwMode="auto">
          <a:xfrm>
            <a:off x="4151785" y="4761277"/>
            <a:ext cx="4158595" cy="1681355"/>
          </a:xfrm>
          <a:prstGeom prst="rect">
            <a:avLst/>
          </a:prstGeom>
          <a:ln w="6350">
            <a:solidFill>
              <a:schemeClr val="bg1"/>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
        <p:nvSpPr>
          <p:cNvPr id="8" name="Rectangle à coins arrondis 7">
            <a:hlinkClick r:id="" action="ppaction://noaction"/>
          </p:cNvPr>
          <p:cNvSpPr/>
          <p:nvPr/>
        </p:nvSpPr>
        <p:spPr>
          <a:xfrm>
            <a:off x="2855640" y="273231"/>
            <a:ext cx="6336704" cy="621650"/>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808080">
                    <a:lumMod val="75000"/>
                  </a:srgbClr>
                </a:solidFill>
                <a:latin typeface="Arial"/>
              </a:rPr>
              <a:t>Défi</a:t>
            </a:r>
          </a:p>
          <a:p>
            <a:pPr algn="ctr"/>
            <a:r>
              <a:rPr lang="fr-FR" b="1" dirty="0">
                <a:solidFill>
                  <a:srgbClr val="808080">
                    <a:lumMod val="75000"/>
                  </a:srgbClr>
                </a:solidFill>
                <a:latin typeface="Arial"/>
              </a:rPr>
              <a:t>1 C 1</a:t>
            </a: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75328"/>
            <a:ext cx="1997899" cy="1165441"/>
          </a:xfrm>
          <a:prstGeom prst="rect">
            <a:avLst/>
          </a:prstGeom>
        </p:spPr>
      </p:pic>
      <p:sp useBgFill="1">
        <p:nvSpPr>
          <p:cNvPr id="9" name="Rectangle à coins arrondis 8"/>
          <p:cNvSpPr/>
          <p:nvPr/>
        </p:nvSpPr>
        <p:spPr>
          <a:xfrm>
            <a:off x="1701280" y="6247432"/>
            <a:ext cx="878497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prstClr val="black"/>
                </a:solidFill>
                <a:latin typeface="Arial"/>
              </a:rPr>
              <a:t>TEMPS DE JEU EGAL : UN DROIT POUR LE JOUEUR, UN DEVOIR POUR L EDUCATEUR</a:t>
            </a:r>
          </a:p>
        </p:txBody>
      </p:sp>
    </p:spTree>
    <p:extLst>
      <p:ext uri="{BB962C8B-B14F-4D97-AF65-F5344CB8AC3E}">
        <p14:creationId xmlns:p14="http://schemas.microsoft.com/office/powerpoint/2010/main" val="2350871497"/>
      </p:ext>
    </p:extLst>
  </p:cSld>
  <p:clrMapOvr>
    <a:masterClrMapping/>
  </p:clrMapOvr>
</p:sld>
</file>

<file path=ppt/theme/theme1.xml><?xml version="1.0" encoding="utf-8"?>
<a:theme xmlns:a="http://schemas.openxmlformats.org/drawingml/2006/main" name="FFF">
  <a:themeElements>
    <a:clrScheme name="FFF">
      <a:dk1>
        <a:sysClr val="windowText" lastClr="000000"/>
      </a:dk1>
      <a:lt1>
        <a:sysClr val="window" lastClr="FFFFFF"/>
      </a:lt1>
      <a:dk2>
        <a:srgbClr val="808080"/>
      </a:dk2>
      <a:lt2>
        <a:srgbClr val="808080"/>
      </a:lt2>
      <a:accent1>
        <a:srgbClr val="003287"/>
      </a:accent1>
      <a:accent2>
        <a:srgbClr val="E60028"/>
      </a:accent2>
      <a:accent3>
        <a:srgbClr val="BE965A"/>
      </a:accent3>
      <a:accent4>
        <a:srgbClr val="C7C7C7"/>
      </a:accent4>
      <a:accent5>
        <a:srgbClr val="E6E6E6"/>
      </a:accent5>
      <a:accent6>
        <a:srgbClr val="808080"/>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rte label jeunes" id="{65E5D17C-6121-453A-AC66-2963DE1E0E3B}" vid="{02868C2E-D0F4-4D24-A54A-A8F4B32A80D7}"/>
    </a:ext>
  </a:extLst>
</a:theme>
</file>

<file path=docProps/app.xml><?xml version="1.0" encoding="utf-8"?>
<Properties xmlns="http://schemas.openxmlformats.org/officeDocument/2006/extended-properties" xmlns:vt="http://schemas.openxmlformats.org/officeDocument/2006/docPropsVTypes">
  <TotalTime>0</TotalTime>
  <Words>831</Words>
  <Application>Microsoft Office PowerPoint</Application>
  <PresentationFormat>Grand écran</PresentationFormat>
  <Paragraphs>130</Paragraphs>
  <Slides>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6</vt:i4>
      </vt:variant>
    </vt:vector>
  </HeadingPairs>
  <TitlesOfParts>
    <vt:vector size="9" baseType="lpstr">
      <vt:lpstr>Arial</vt:lpstr>
      <vt:lpstr>Wingdings</vt:lpstr>
      <vt:lpstr>FFF</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ASTRUIT</dc:creator>
  <cp:lastModifiedBy>LYDIA CLAUDEL</cp:lastModifiedBy>
  <cp:revision>1</cp:revision>
  <dcterms:created xsi:type="dcterms:W3CDTF">2023-09-07T07:26:47Z</dcterms:created>
  <dcterms:modified xsi:type="dcterms:W3CDTF">2023-09-08T09:20:29Z</dcterms:modified>
</cp:coreProperties>
</file>